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3953" r:id="rId5"/>
    <p:sldId id="3954" r:id="rId6"/>
    <p:sldId id="257" r:id="rId7"/>
    <p:sldId id="259" r:id="rId8"/>
    <p:sldId id="1904" r:id="rId9"/>
    <p:sldId id="1885" r:id="rId10"/>
    <p:sldId id="1912" r:id="rId11"/>
    <p:sldId id="1913" r:id="rId1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51A10C-FF9A-4C20-8E37-65A270A3FBFE}" v="1" dt="2024-04-18T07:26:14.723"/>
    <p1510:client id="{4664D2AE-CE61-4A85-9758-D7D73857A4BD}" v="11" dt="2024-04-18T07:14:57.9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ssi Numminen" userId="S::jussi.numminen_wirepas.com#ext#@sennheiseroffice365.onmicrosoft.com::c0715503-133d-4a85-a1bb-d64e3998abf8" providerId="AD" clId="Web-{0D51A10C-FF9A-4C20-8E37-65A270A3FBFE}"/>
    <pc:docChg chg="sldOrd">
      <pc:chgData name="Jussi Numminen" userId="S::jussi.numminen_wirepas.com#ext#@sennheiseroffice365.onmicrosoft.com::c0715503-133d-4a85-a1bb-d64e3998abf8" providerId="AD" clId="Web-{0D51A10C-FF9A-4C20-8E37-65A270A3FBFE}" dt="2024-04-18T07:26:14.723" v="0"/>
      <pc:docMkLst>
        <pc:docMk/>
      </pc:docMkLst>
      <pc:sldChg chg="ord">
        <pc:chgData name="Jussi Numminen" userId="S::jussi.numminen_wirepas.com#ext#@sennheiseroffice365.onmicrosoft.com::c0715503-133d-4a85-a1bb-d64e3998abf8" providerId="AD" clId="Web-{0D51A10C-FF9A-4C20-8E37-65A270A3FBFE}" dt="2024-04-18T07:26:14.723" v="0"/>
        <pc:sldMkLst>
          <pc:docMk/>
          <pc:sldMk cId="2609208645" sldId="1885"/>
        </pc:sldMkLst>
      </pc:sldChg>
    </pc:docChg>
  </pc:docChgLst>
  <pc:docChgLst>
    <pc:chgData name="Jussi Numminen" userId="727a59e5-5ba4-46ee-860a-37bfe1a406d6" providerId="ADAL" clId="{4664D2AE-CE61-4A85-9758-D7D73857A4BD}"/>
    <pc:docChg chg="undo custSel addSld delSld modSld sldOrd delMainMaster">
      <pc:chgData name="Jussi Numminen" userId="727a59e5-5ba4-46ee-860a-37bfe1a406d6" providerId="ADAL" clId="{4664D2AE-CE61-4A85-9758-D7D73857A4BD}" dt="2024-04-18T07:16:38.109" v="175" actId="47"/>
      <pc:docMkLst>
        <pc:docMk/>
      </pc:docMkLst>
      <pc:sldChg chg="add ord setBg">
        <pc:chgData name="Jussi Numminen" userId="727a59e5-5ba4-46ee-860a-37bfe1a406d6" providerId="ADAL" clId="{4664D2AE-CE61-4A85-9758-D7D73857A4BD}" dt="2024-04-18T07:16:05.783" v="172"/>
        <pc:sldMkLst>
          <pc:docMk/>
          <pc:sldMk cId="2092681913" sldId="257"/>
        </pc:sldMkLst>
      </pc:sldChg>
      <pc:sldChg chg="add ord setBg">
        <pc:chgData name="Jussi Numminen" userId="727a59e5-5ba4-46ee-860a-37bfe1a406d6" providerId="ADAL" clId="{4664D2AE-CE61-4A85-9758-D7D73857A4BD}" dt="2024-04-18T07:16:15.823" v="174"/>
        <pc:sldMkLst>
          <pc:docMk/>
          <pc:sldMk cId="1130553858" sldId="259"/>
        </pc:sldMkLst>
      </pc:sldChg>
      <pc:sldChg chg="add del setBg">
        <pc:chgData name="Jussi Numminen" userId="727a59e5-5ba4-46ee-860a-37bfe1a406d6" providerId="ADAL" clId="{4664D2AE-CE61-4A85-9758-D7D73857A4BD}" dt="2024-04-18T07:15:01.329" v="170" actId="47"/>
        <pc:sldMkLst>
          <pc:docMk/>
          <pc:sldMk cId="3105860242" sldId="263"/>
        </pc:sldMkLst>
      </pc:sldChg>
      <pc:sldChg chg="add del setBg">
        <pc:chgData name="Jussi Numminen" userId="727a59e5-5ba4-46ee-860a-37bfe1a406d6" providerId="ADAL" clId="{4664D2AE-CE61-4A85-9758-D7D73857A4BD}" dt="2024-04-18T07:16:38.109" v="175" actId="47"/>
        <pc:sldMkLst>
          <pc:docMk/>
          <pc:sldMk cId="2350452051" sldId="265"/>
        </pc:sldMkLst>
      </pc:sldChg>
      <pc:sldChg chg="modSp add del mod">
        <pc:chgData name="Jussi Numminen" userId="727a59e5-5ba4-46ee-860a-37bfe1a406d6" providerId="ADAL" clId="{4664D2AE-CE61-4A85-9758-D7D73857A4BD}" dt="2024-04-14T14:16:52.507" v="163" actId="6549"/>
        <pc:sldMkLst>
          <pc:docMk/>
          <pc:sldMk cId="2609208645" sldId="1885"/>
        </pc:sldMkLst>
        <pc:spChg chg="mod">
          <ac:chgData name="Jussi Numminen" userId="727a59e5-5ba4-46ee-860a-37bfe1a406d6" providerId="ADAL" clId="{4664D2AE-CE61-4A85-9758-D7D73857A4BD}" dt="2024-04-14T14:13:03.492" v="146" actId="27636"/>
          <ac:spMkLst>
            <pc:docMk/>
            <pc:sldMk cId="2609208645" sldId="1885"/>
            <ac:spMk id="8" creationId="{DECCBA33-DB1E-B815-10B8-FE2EB35A1ED4}"/>
          </ac:spMkLst>
        </pc:spChg>
        <pc:spChg chg="mod">
          <ac:chgData name="Jussi Numminen" userId="727a59e5-5ba4-46ee-860a-37bfe1a406d6" providerId="ADAL" clId="{4664D2AE-CE61-4A85-9758-D7D73857A4BD}" dt="2024-04-14T14:16:52.507" v="163" actId="6549"/>
          <ac:spMkLst>
            <pc:docMk/>
            <pc:sldMk cId="2609208645" sldId="1885"/>
            <ac:spMk id="10" creationId="{1DE46750-79BB-4522-3974-792F444BF5E2}"/>
          </ac:spMkLst>
        </pc:spChg>
      </pc:sldChg>
      <pc:sldChg chg="delSp modSp add mod ord">
        <pc:chgData name="Jussi Numminen" userId="727a59e5-5ba4-46ee-860a-37bfe1a406d6" providerId="ADAL" clId="{4664D2AE-CE61-4A85-9758-D7D73857A4BD}" dt="2024-04-14T14:09:08.436" v="131"/>
        <pc:sldMkLst>
          <pc:docMk/>
          <pc:sldMk cId="2361339465" sldId="1904"/>
        </pc:sldMkLst>
        <pc:spChg chg="mod">
          <ac:chgData name="Jussi Numminen" userId="727a59e5-5ba4-46ee-860a-37bfe1a406d6" providerId="ADAL" clId="{4664D2AE-CE61-4A85-9758-D7D73857A4BD}" dt="2024-04-14T14:08:05.075" v="122" actId="1076"/>
          <ac:spMkLst>
            <pc:docMk/>
            <pc:sldMk cId="2361339465" sldId="1904"/>
            <ac:spMk id="5" creationId="{303013A7-2AC6-6BB3-1A4E-9F79EAE6E052}"/>
          </ac:spMkLst>
        </pc:spChg>
        <pc:spChg chg="del">
          <ac:chgData name="Jussi Numminen" userId="727a59e5-5ba4-46ee-860a-37bfe1a406d6" providerId="ADAL" clId="{4664D2AE-CE61-4A85-9758-D7D73857A4BD}" dt="2024-04-14T14:07:56.903" v="121" actId="478"/>
          <ac:spMkLst>
            <pc:docMk/>
            <pc:sldMk cId="2361339465" sldId="1904"/>
            <ac:spMk id="7" creationId="{C181922C-0D06-568E-BF22-1D4E360EEFE8}"/>
          </ac:spMkLst>
        </pc:spChg>
        <pc:spChg chg="mod">
          <ac:chgData name="Jussi Numminen" userId="727a59e5-5ba4-46ee-860a-37bfe1a406d6" providerId="ADAL" clId="{4664D2AE-CE61-4A85-9758-D7D73857A4BD}" dt="2024-04-14T14:08:45.109" v="126" actId="20577"/>
          <ac:spMkLst>
            <pc:docMk/>
            <pc:sldMk cId="2361339465" sldId="1904"/>
            <ac:spMk id="8" creationId="{7BA98BE5-90D6-4C1F-4369-36687845125A}"/>
          </ac:spMkLst>
        </pc:spChg>
      </pc:sldChg>
      <pc:sldChg chg="modSp add mod">
        <pc:chgData name="Jussi Numminen" userId="727a59e5-5ba4-46ee-860a-37bfe1a406d6" providerId="ADAL" clId="{4664D2AE-CE61-4A85-9758-D7D73857A4BD}" dt="2024-04-14T14:17:10.624" v="168" actId="20577"/>
        <pc:sldMkLst>
          <pc:docMk/>
          <pc:sldMk cId="2110745356" sldId="1912"/>
        </pc:sldMkLst>
        <pc:spChg chg="mod">
          <ac:chgData name="Jussi Numminen" userId="727a59e5-5ba4-46ee-860a-37bfe1a406d6" providerId="ADAL" clId="{4664D2AE-CE61-4A85-9758-D7D73857A4BD}" dt="2024-04-14T14:17:10.624" v="168" actId="20577"/>
          <ac:spMkLst>
            <pc:docMk/>
            <pc:sldMk cId="2110745356" sldId="1912"/>
            <ac:spMk id="4" creationId="{F71E5FCA-971B-A26F-3D53-F5E898826252}"/>
          </ac:spMkLst>
        </pc:spChg>
      </pc:sldChg>
      <pc:sldChg chg="modSp add del mod">
        <pc:chgData name="Jussi Numminen" userId="727a59e5-5ba4-46ee-860a-37bfe1a406d6" providerId="ADAL" clId="{4664D2AE-CE61-4A85-9758-D7D73857A4BD}" dt="2024-04-14T14:14:03.792" v="153" actId="1076"/>
        <pc:sldMkLst>
          <pc:docMk/>
          <pc:sldMk cId="3819154087" sldId="1913"/>
        </pc:sldMkLst>
        <pc:spChg chg="mod">
          <ac:chgData name="Jussi Numminen" userId="727a59e5-5ba4-46ee-860a-37bfe1a406d6" providerId="ADAL" clId="{4664D2AE-CE61-4A85-9758-D7D73857A4BD}" dt="2024-04-14T14:13:58.924" v="152" actId="14100"/>
          <ac:spMkLst>
            <pc:docMk/>
            <pc:sldMk cId="3819154087" sldId="1913"/>
            <ac:spMk id="4" creationId="{238A716F-EFD9-5439-4C34-78317F89C706}"/>
          </ac:spMkLst>
        </pc:spChg>
        <pc:spChg chg="mod">
          <ac:chgData name="Jussi Numminen" userId="727a59e5-5ba4-46ee-860a-37bfe1a406d6" providerId="ADAL" clId="{4664D2AE-CE61-4A85-9758-D7D73857A4BD}" dt="2024-04-14T14:14:03.792" v="153" actId="1076"/>
          <ac:spMkLst>
            <pc:docMk/>
            <pc:sldMk cId="3819154087" sldId="1913"/>
            <ac:spMk id="7" creationId="{6557DF59-FD8C-509B-0927-FC46D8DBE7F1}"/>
          </ac:spMkLst>
        </pc:spChg>
        <pc:picChg chg="mod">
          <ac:chgData name="Jussi Numminen" userId="727a59e5-5ba4-46ee-860a-37bfe1a406d6" providerId="ADAL" clId="{4664D2AE-CE61-4A85-9758-D7D73857A4BD}" dt="2024-04-14T14:13:44.185" v="149" actId="14100"/>
          <ac:picMkLst>
            <pc:docMk/>
            <pc:sldMk cId="3819154087" sldId="1913"/>
            <ac:picMk id="6" creationId="{C08355A2-1682-FECE-DE07-F554E1D82E29}"/>
          </ac:picMkLst>
        </pc:picChg>
      </pc:sldChg>
      <pc:sldChg chg="modSp mod">
        <pc:chgData name="Jussi Numminen" userId="727a59e5-5ba4-46ee-860a-37bfe1a406d6" providerId="ADAL" clId="{4664D2AE-CE61-4A85-9758-D7D73857A4BD}" dt="2024-04-14T14:04:56.499" v="104" actId="20577"/>
        <pc:sldMkLst>
          <pc:docMk/>
          <pc:sldMk cId="2954799815" sldId="3953"/>
        </pc:sldMkLst>
        <pc:spChg chg="mod">
          <ac:chgData name="Jussi Numminen" userId="727a59e5-5ba4-46ee-860a-37bfe1a406d6" providerId="ADAL" clId="{4664D2AE-CE61-4A85-9758-D7D73857A4BD}" dt="2024-04-14T14:04:22.996" v="45" actId="20577"/>
          <ac:spMkLst>
            <pc:docMk/>
            <pc:sldMk cId="2954799815" sldId="3953"/>
            <ac:spMk id="2" creationId="{E4028D4B-298B-8F62-BD69-24A3C216DD91}"/>
          </ac:spMkLst>
        </pc:spChg>
        <pc:spChg chg="mod">
          <ac:chgData name="Jussi Numminen" userId="727a59e5-5ba4-46ee-860a-37bfe1a406d6" providerId="ADAL" clId="{4664D2AE-CE61-4A85-9758-D7D73857A4BD}" dt="2024-04-14T14:04:56.499" v="104" actId="20577"/>
          <ac:spMkLst>
            <pc:docMk/>
            <pc:sldMk cId="2954799815" sldId="3953"/>
            <ac:spMk id="3" creationId="{1EC16F4A-8380-0E0E-8F71-C55C536B0AFD}"/>
          </ac:spMkLst>
        </pc:spChg>
      </pc:sldChg>
      <pc:sldChg chg="addSp delSp modSp new mod ord">
        <pc:chgData name="Jussi Numminen" userId="727a59e5-5ba4-46ee-860a-37bfe1a406d6" providerId="ADAL" clId="{4664D2AE-CE61-4A85-9758-D7D73857A4BD}" dt="2024-04-14T14:16:34.811" v="162" actId="5793"/>
        <pc:sldMkLst>
          <pc:docMk/>
          <pc:sldMk cId="1768156438" sldId="3954"/>
        </pc:sldMkLst>
        <pc:spChg chg="mod">
          <ac:chgData name="Jussi Numminen" userId="727a59e5-5ba4-46ee-860a-37bfe1a406d6" providerId="ADAL" clId="{4664D2AE-CE61-4A85-9758-D7D73857A4BD}" dt="2024-04-14T14:06:28.314" v="115" actId="20577"/>
          <ac:spMkLst>
            <pc:docMk/>
            <pc:sldMk cId="1768156438" sldId="3954"/>
            <ac:spMk id="2" creationId="{139B5BCB-90A6-3A39-0439-D584CC590F92}"/>
          </ac:spMkLst>
        </pc:spChg>
        <pc:spChg chg="del">
          <ac:chgData name="Jussi Numminen" userId="727a59e5-5ba4-46ee-860a-37bfe1a406d6" providerId="ADAL" clId="{4664D2AE-CE61-4A85-9758-D7D73857A4BD}" dt="2024-04-14T14:06:41.378" v="116"/>
          <ac:spMkLst>
            <pc:docMk/>
            <pc:sldMk cId="1768156438" sldId="3954"/>
            <ac:spMk id="3" creationId="{9F83BC5C-26A6-74BF-C944-6C998FE599E0}"/>
          </ac:spMkLst>
        </pc:spChg>
        <pc:spChg chg="add mod">
          <ac:chgData name="Jussi Numminen" userId="727a59e5-5ba4-46ee-860a-37bfe1a406d6" providerId="ADAL" clId="{4664D2AE-CE61-4A85-9758-D7D73857A4BD}" dt="2024-04-14T14:16:34.811" v="162" actId="5793"/>
          <ac:spMkLst>
            <pc:docMk/>
            <pc:sldMk cId="1768156438" sldId="3954"/>
            <ac:spMk id="4" creationId="{B81AE779-FA52-3787-12F2-8A2668C1A1D3}"/>
          </ac:spMkLst>
        </pc:spChg>
        <pc:picChg chg="add">
          <ac:chgData name="Jussi Numminen" userId="727a59e5-5ba4-46ee-860a-37bfe1a406d6" providerId="ADAL" clId="{4664D2AE-CE61-4A85-9758-D7D73857A4BD}" dt="2024-04-14T14:05:26.662" v="106"/>
          <ac:picMkLst>
            <pc:docMk/>
            <pc:sldMk cId="1768156438" sldId="3954"/>
            <ac:picMk id="1026" creationId="{7DCEFD93-2CA6-80B5-70BE-7B5948227149}"/>
          </ac:picMkLst>
        </pc:picChg>
      </pc:sldChg>
      <pc:sldChg chg="modSp new del mod">
        <pc:chgData name="Jussi Numminen" userId="727a59e5-5ba4-46ee-860a-37bfe1a406d6" providerId="ADAL" clId="{4664D2AE-CE61-4A85-9758-D7D73857A4BD}" dt="2024-04-14T14:13:21.688" v="148" actId="47"/>
        <pc:sldMkLst>
          <pc:docMk/>
          <pc:sldMk cId="2198113921" sldId="3955"/>
        </pc:sldMkLst>
        <pc:spChg chg="mod">
          <ac:chgData name="Jussi Numminen" userId="727a59e5-5ba4-46ee-860a-37bfe1a406d6" providerId="ADAL" clId="{4664D2AE-CE61-4A85-9758-D7D73857A4BD}" dt="2024-04-14T14:12:32.346" v="139" actId="27636"/>
          <ac:spMkLst>
            <pc:docMk/>
            <pc:sldMk cId="2198113921" sldId="3955"/>
            <ac:spMk id="2" creationId="{287598B3-737C-C240-74C2-710A34251320}"/>
          </ac:spMkLst>
        </pc:spChg>
      </pc:sldChg>
      <pc:sldChg chg="new del">
        <pc:chgData name="Jussi Numminen" userId="727a59e5-5ba4-46ee-860a-37bfe1a406d6" providerId="ADAL" clId="{4664D2AE-CE61-4A85-9758-D7D73857A4BD}" dt="2024-04-14T14:07:50.491" v="120" actId="47"/>
        <pc:sldMkLst>
          <pc:docMk/>
          <pc:sldMk cId="2275805622" sldId="3955"/>
        </pc:sldMkLst>
      </pc:sldChg>
      <pc:sldChg chg="new del">
        <pc:chgData name="Jussi Numminen" userId="727a59e5-5ba4-46ee-860a-37bfe1a406d6" providerId="ADAL" clId="{4664D2AE-CE61-4A85-9758-D7D73857A4BD}" dt="2024-04-14T14:13:19.050" v="147" actId="47"/>
        <pc:sldMkLst>
          <pc:docMk/>
          <pc:sldMk cId="1032622477" sldId="3956"/>
        </pc:sldMkLst>
      </pc:sldChg>
      <pc:sldMasterChg chg="del delSldLayout">
        <pc:chgData name="Jussi Numminen" userId="727a59e5-5ba4-46ee-860a-37bfe1a406d6" providerId="ADAL" clId="{4664D2AE-CE61-4A85-9758-D7D73857A4BD}" dt="2024-04-14T14:12:48.762" v="143" actId="2696"/>
        <pc:sldMasterMkLst>
          <pc:docMk/>
          <pc:sldMasterMk cId="2086312908" sldId="2147483661"/>
        </pc:sldMasterMkLst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408710844" sldId="2147483662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096867039" sldId="2147483663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4191777349" sldId="2147483664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056047334" sldId="2147483665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071396966" sldId="2147483666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621111094" sldId="2147483667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209918702" sldId="2147483668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756744690" sldId="2147483669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570326554" sldId="2147483670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580698603" sldId="2147483671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713375779" sldId="2147483672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790864045" sldId="2147483673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086697897" sldId="2147483674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312183139" sldId="2147483675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4536484" sldId="2147483676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145862126" sldId="2147483677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361619557" sldId="2147483678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915684138" sldId="2147483679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512647186" sldId="2147483680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864063266" sldId="2147483681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977565543" sldId="2147483682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4178427202" sldId="2147483683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909737607" sldId="2147483684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163635435" sldId="2147483685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4492894" sldId="2147483686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785970778" sldId="2147483687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4118651741" sldId="2147483688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880239110" sldId="2147483689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388768092" sldId="2147483690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082758830" sldId="2147483691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1348321440" sldId="2147483692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027351021" sldId="2147483693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3022328768" sldId="2147483694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4002725839" sldId="2147483695"/>
          </pc:sldLayoutMkLst>
        </pc:sldLayoutChg>
        <pc:sldLayoutChg chg="del">
          <pc:chgData name="Jussi Numminen" userId="727a59e5-5ba4-46ee-860a-37bfe1a406d6" providerId="ADAL" clId="{4664D2AE-CE61-4A85-9758-D7D73857A4BD}" dt="2024-04-14T14:12:48.762" v="143" actId="2696"/>
          <pc:sldLayoutMkLst>
            <pc:docMk/>
            <pc:sldMasterMk cId="2086312908" sldId="2147483661"/>
            <pc:sldLayoutMk cId="2744499911" sldId="2147483696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A28A5-C782-4D3F-89F8-D676AAE9C6F3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6148-B13D-470F-87D7-C4243D314AA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38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73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6F7FF-3DB0-1054-8421-D47BE19BA3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82606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 baseline="0"/>
            </a:lvl1pPr>
          </a:lstStyle>
          <a:p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Media and Event </a:t>
            </a:r>
            <a:r>
              <a:rPr lang="de-DE" sz="4000" b="0" i="0" dirty="0" err="1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production</a:t>
            </a: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</a:t>
            </a:r>
            <a:b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via Resilient Communication</a:t>
            </a:r>
            <a:b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 dirty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on IoT Infrastructure</a:t>
            </a:r>
            <a:endParaRPr lang="de-DE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800B40-4816-BD7C-FCCA-AC5262C07B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562281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&lt;NAME&gt;</a:t>
            </a:r>
            <a:br>
              <a:rPr lang="de-DE" dirty="0"/>
            </a:br>
            <a:r>
              <a:rPr lang="de-DE" dirty="0"/>
              <a:t>&lt;COMPANY&gt;</a:t>
            </a:r>
            <a:br>
              <a:rPr lang="de-DE" dirty="0"/>
            </a:br>
            <a:r>
              <a:rPr lang="de-DE" dirty="0"/>
              <a:t>&lt;</a:t>
            </a:r>
            <a:r>
              <a:rPr lang="de-DE" dirty="0" err="1"/>
              <a:t>name</a:t>
            </a:r>
            <a:r>
              <a:rPr lang="de-DE" dirty="0"/>
              <a:t>&gt;.&lt;</a:t>
            </a:r>
            <a:r>
              <a:rPr lang="de-DE" dirty="0" err="1"/>
              <a:t>name</a:t>
            </a:r>
            <a:r>
              <a:rPr lang="de-DE" dirty="0"/>
              <a:t>&gt;@&lt;name&gt;.com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8A3B8F1-4E48-6E67-2208-24A875A33E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12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24E9EE59-6BD3-89CA-0151-E39210ED13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3DF0AD3E-9FCF-8222-3A5A-E423C04FF2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07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0FEEC-3357-0321-C17F-7C0F0315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10CF97-9F1B-682F-63DA-42DE8FE16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E1DD47-3AA4-8A38-B22A-51F8FE8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3FF10-B796-462F-E780-4730B284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1E2B14D-9A36-0DA2-07DC-15E0590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23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F3199E7-3448-E51C-1642-009B3D03F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BFCA2E-8EDA-F673-A277-5BEEB9CC1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DCB717-E3EC-E3A4-B388-A33033EE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7F2E4-7060-FEC8-FCA1-5EFC9D706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AD687E-1FC8-151F-181C-5912FC08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9509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tshållare för text 14">
            <a:extLst>
              <a:ext uri="{FF2B5EF4-FFF2-40B4-BE49-F238E27FC236}">
                <a16:creationId xmlns:a16="http://schemas.microsoft.com/office/drawing/2014/main" id="{A21D1F08-D97A-48DC-A5B3-055D19ADA6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7500" y="1681163"/>
            <a:ext cx="7616825" cy="485594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/>
              <a:t>Text </a:t>
            </a:r>
            <a:r>
              <a:rPr lang="sv-SE" err="1"/>
              <a:t>content</a:t>
            </a:r>
            <a:endParaRPr lang="sv-SE"/>
          </a:p>
        </p:txBody>
      </p:sp>
      <p:sp>
        <p:nvSpPr>
          <p:cNvPr id="17" name="Platshållare för text 16">
            <a:extLst>
              <a:ext uri="{FF2B5EF4-FFF2-40B4-BE49-F238E27FC236}">
                <a16:creationId xmlns:a16="http://schemas.microsoft.com/office/drawing/2014/main" id="{31E92F14-6C7B-4807-8E96-DA60286AF92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91500" y="1127125"/>
            <a:ext cx="3679825" cy="3795713"/>
          </a:xfrm>
        </p:spPr>
        <p:txBody>
          <a:bodyPr/>
          <a:lstStyle>
            <a:lvl1pPr marL="339725" indent="-339725">
              <a:lnSpc>
                <a:spcPts val="2000"/>
              </a:lnSpc>
              <a:spcBef>
                <a:spcPts val="900"/>
              </a:spcBef>
              <a:defRPr sz="1800"/>
            </a:lvl1pPr>
          </a:lstStyle>
          <a:p>
            <a:pPr lvl="0"/>
            <a:r>
              <a:rPr lang="sv-SE" err="1"/>
              <a:t>Bullet</a:t>
            </a:r>
            <a:r>
              <a:rPr lang="sv-SE"/>
              <a:t> </a:t>
            </a:r>
            <a:r>
              <a:rPr lang="sv-SE" err="1"/>
              <a:t>points</a:t>
            </a:r>
            <a:r>
              <a:rPr lang="sv-SE"/>
              <a:t> or text</a:t>
            </a:r>
          </a:p>
        </p:txBody>
      </p:sp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0BB4BBAF-743C-8849-A33B-4015E4CF04D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56088" y="320890"/>
            <a:ext cx="727075" cy="550648"/>
          </a:xfrm>
        </p:spPr>
        <p:txBody>
          <a:bodyPr/>
          <a:lstStyle>
            <a:lvl1pPr algn="l">
              <a:defRPr/>
            </a:lvl1pPr>
          </a:lstStyle>
          <a:p>
            <a:fld id="{8AC77886-450C-4544-88C7-5996FA5F78B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4" name="Rubrik 3">
            <a:extLst>
              <a:ext uri="{FF2B5EF4-FFF2-40B4-BE49-F238E27FC236}">
                <a16:creationId xmlns:a16="http://schemas.microsoft.com/office/drawing/2014/main" id="{A0E9BA81-5030-5C4E-A941-7A798E3E4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500" y="1125536"/>
            <a:ext cx="7616826" cy="555627"/>
          </a:xfrm>
        </p:spPr>
        <p:txBody>
          <a:bodyPr tIns="72000"/>
          <a:lstStyle/>
          <a:p>
            <a:r>
              <a:rPr lang="sv-SE" err="1"/>
              <a:t>Headline</a:t>
            </a:r>
            <a:endParaRPr lang="sv-SE"/>
          </a:p>
        </p:txBody>
      </p:sp>
      <p:sp>
        <p:nvSpPr>
          <p:cNvPr id="12" name="Platshållare för text 20">
            <a:extLst>
              <a:ext uri="{FF2B5EF4-FFF2-40B4-BE49-F238E27FC236}">
                <a16:creationId xmlns:a16="http://schemas.microsoft.com/office/drawing/2014/main" id="{C02C487A-A5A4-F044-A6D6-B6BD29CC76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1500" y="5181815"/>
            <a:ext cx="3679825" cy="1355510"/>
          </a:xfrm>
        </p:spPr>
        <p:txBody>
          <a:bodyPr anchor="b"/>
          <a:lstStyle>
            <a:lvl1pPr marL="258763" indent="-258763">
              <a:lnSpc>
                <a:spcPts val="1200"/>
              </a:lnSpc>
              <a:spcBef>
                <a:spcPts val="0"/>
              </a:spcBef>
              <a:defRPr sz="110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/>
              <a:t>Text, </a:t>
            </a:r>
            <a:r>
              <a:rPr lang="sv-SE" err="1"/>
              <a:t>bullet</a:t>
            </a:r>
            <a:r>
              <a:rPr lang="sv-SE"/>
              <a:t> </a:t>
            </a:r>
            <a:r>
              <a:rPr lang="sv-SE" err="1"/>
              <a:t>points</a:t>
            </a:r>
            <a:r>
              <a:rPr lang="sv-SE"/>
              <a:t> or </a:t>
            </a:r>
            <a:r>
              <a:rPr lang="sv-SE" err="1"/>
              <a:t>keywords</a:t>
            </a:r>
            <a:endParaRPr lang="sv-SE"/>
          </a:p>
        </p:txBody>
      </p:sp>
      <p:sp>
        <p:nvSpPr>
          <p:cNvPr id="11" name="Platshållare för sidfot 6">
            <a:extLst>
              <a:ext uri="{FF2B5EF4-FFF2-40B4-BE49-F238E27FC236}">
                <a16:creationId xmlns:a16="http://schemas.microsoft.com/office/drawing/2014/main" id="{1D8C157E-08A5-764C-94D4-BE740D4E8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6972" y="317500"/>
            <a:ext cx="2256103" cy="554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800"/>
              </a:lnSpc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sv-SE"/>
              <a:t>Confidential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1522246-D25A-E544-8BBA-50A1D16F53DD}"/>
              </a:ext>
            </a:extLst>
          </p:cNvPr>
          <p:cNvSpPr txBox="1"/>
          <p:nvPr userDrawn="1"/>
        </p:nvSpPr>
        <p:spPr>
          <a:xfrm>
            <a:off x="317500" y="317500"/>
            <a:ext cx="384425" cy="554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</a:pPr>
            <a:r>
              <a:rPr lang="sv-SE" sz="600" b="0" kern="1200">
                <a:solidFill>
                  <a:schemeClr val="tx1"/>
                </a:solidFill>
                <a:latin typeface="Wallop" panose="02000800000000000000" pitchFamily="50" charset="0"/>
                <a:ea typeface="+mn-ea"/>
                <a:cs typeface="+mn-cs"/>
              </a:rPr>
              <a:t>WIREPAS</a:t>
            </a:r>
          </a:p>
        </p:txBody>
      </p:sp>
      <p:pic>
        <p:nvPicPr>
          <p:cNvPr id="18" name="Bild 17">
            <a:extLst>
              <a:ext uri="{FF2B5EF4-FFF2-40B4-BE49-F238E27FC236}">
                <a16:creationId xmlns:a16="http://schemas.microsoft.com/office/drawing/2014/main" id="{90ACDD2E-5809-4FE7-8083-3715888385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503292" y="239577"/>
            <a:ext cx="371207" cy="25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95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0BB4BBAF-743C-8849-A33B-4015E4CF04D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56088" y="320890"/>
            <a:ext cx="727075" cy="550648"/>
          </a:xfrm>
        </p:spPr>
        <p:txBody>
          <a:bodyPr/>
          <a:lstStyle>
            <a:lvl1pPr algn="l">
              <a:defRPr/>
            </a:lvl1pPr>
          </a:lstStyle>
          <a:p>
            <a:fld id="{8AC77886-450C-4544-88C7-5996FA5F78B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11" name="Platshållare för sidfot 6">
            <a:extLst>
              <a:ext uri="{FF2B5EF4-FFF2-40B4-BE49-F238E27FC236}">
                <a16:creationId xmlns:a16="http://schemas.microsoft.com/office/drawing/2014/main" id="{1D8C157E-08A5-764C-94D4-BE740D4E8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6972" y="317500"/>
            <a:ext cx="2256103" cy="554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marL="0" marR="0" indent="0" algn="l" defTabSz="914400" rtl="0" eaLnBrk="1" fontAlgn="auto" latinLnBrk="0" hangingPunct="1">
              <a:lnSpc>
                <a:spcPts val="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sv-SE"/>
              <a:t>Confidential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1522246-D25A-E544-8BBA-50A1D16F53DD}"/>
              </a:ext>
            </a:extLst>
          </p:cNvPr>
          <p:cNvSpPr txBox="1"/>
          <p:nvPr userDrawn="1"/>
        </p:nvSpPr>
        <p:spPr>
          <a:xfrm>
            <a:off x="317500" y="317500"/>
            <a:ext cx="384425" cy="554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</a:pPr>
            <a:r>
              <a:rPr lang="sv-SE" sz="600" b="0" kern="1200">
                <a:solidFill>
                  <a:schemeClr val="tx1"/>
                </a:solidFill>
                <a:latin typeface="Wallop" panose="02000800000000000000" pitchFamily="50" charset="0"/>
                <a:ea typeface="+mn-ea"/>
                <a:cs typeface="+mn-cs"/>
              </a:rPr>
              <a:t>WIREPAS</a:t>
            </a:r>
          </a:p>
        </p:txBody>
      </p:sp>
      <p:pic>
        <p:nvPicPr>
          <p:cNvPr id="18" name="Bild 17">
            <a:extLst>
              <a:ext uri="{FF2B5EF4-FFF2-40B4-BE49-F238E27FC236}">
                <a16:creationId xmlns:a16="http://schemas.microsoft.com/office/drawing/2014/main" id="{90ACDD2E-5809-4FE7-8083-3715888385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503292" y="239577"/>
            <a:ext cx="371207" cy="254672"/>
          </a:xfrm>
          <a:prstGeom prst="rect">
            <a:avLst/>
          </a:prstGeom>
        </p:spPr>
      </p:pic>
      <p:sp>
        <p:nvSpPr>
          <p:cNvPr id="8" name="Rubrik 3">
            <a:extLst>
              <a:ext uri="{FF2B5EF4-FFF2-40B4-BE49-F238E27FC236}">
                <a16:creationId xmlns:a16="http://schemas.microsoft.com/office/drawing/2014/main" id="{1512A777-F710-024A-8098-5BE0E1D4CF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500" y="1127125"/>
            <a:ext cx="7616826" cy="554038"/>
          </a:xfrm>
        </p:spPr>
        <p:txBody>
          <a:bodyPr tIns="72000"/>
          <a:lstStyle/>
          <a:p>
            <a:r>
              <a:rPr lang="sv-SE" err="1"/>
              <a:t>Headline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535598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small multi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tshållare för bildnummer 2">
            <a:extLst>
              <a:ext uri="{FF2B5EF4-FFF2-40B4-BE49-F238E27FC236}">
                <a16:creationId xmlns:a16="http://schemas.microsoft.com/office/drawing/2014/main" id="{0BB4BBAF-743C-8849-A33B-4015E4CF04DE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4256088" y="320890"/>
            <a:ext cx="727075" cy="550648"/>
          </a:xfrm>
        </p:spPr>
        <p:txBody>
          <a:bodyPr/>
          <a:lstStyle>
            <a:lvl1pPr algn="l">
              <a:defRPr/>
            </a:lvl1pPr>
          </a:lstStyle>
          <a:p>
            <a:fld id="{8AC77886-450C-4544-88C7-5996FA5F78BC}" type="slidenum">
              <a:rPr lang="sv-SE" smtClean="0"/>
              <a:pPr/>
              <a:t>‹#›</a:t>
            </a:fld>
            <a:endParaRPr lang="sv-SE"/>
          </a:p>
        </p:txBody>
      </p:sp>
      <p:sp>
        <p:nvSpPr>
          <p:cNvPr id="4" name="Rubrik 3">
            <a:extLst>
              <a:ext uri="{FF2B5EF4-FFF2-40B4-BE49-F238E27FC236}">
                <a16:creationId xmlns:a16="http://schemas.microsoft.com/office/drawing/2014/main" id="{A0E9BA81-5030-5C4E-A941-7A798E3E4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500" y="1125536"/>
            <a:ext cx="7616826" cy="555627"/>
          </a:xfrm>
        </p:spPr>
        <p:txBody>
          <a:bodyPr tIns="72000"/>
          <a:lstStyle/>
          <a:p>
            <a:r>
              <a:rPr lang="sv-SE" err="1"/>
              <a:t>Headline</a:t>
            </a:r>
            <a:endParaRPr lang="sv-SE"/>
          </a:p>
        </p:txBody>
      </p:sp>
      <p:sp>
        <p:nvSpPr>
          <p:cNvPr id="12" name="Platshållare för text 20">
            <a:extLst>
              <a:ext uri="{FF2B5EF4-FFF2-40B4-BE49-F238E27FC236}">
                <a16:creationId xmlns:a16="http://schemas.microsoft.com/office/drawing/2014/main" id="{C02C487A-A5A4-F044-A6D6-B6BD29CC76B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91500" y="5181815"/>
            <a:ext cx="3679825" cy="1355510"/>
          </a:xfrm>
        </p:spPr>
        <p:txBody>
          <a:bodyPr anchor="b"/>
          <a:lstStyle>
            <a:lvl1pPr marL="258763" indent="-258763">
              <a:lnSpc>
                <a:spcPts val="1200"/>
              </a:lnSpc>
              <a:spcBef>
                <a:spcPts val="0"/>
              </a:spcBef>
              <a:defRPr sz="1100">
                <a:solidFill>
                  <a:schemeClr val="accent1"/>
                </a:solidFill>
              </a:defRPr>
            </a:lvl1pPr>
            <a:lvl2pPr>
              <a:defRPr>
                <a:solidFill>
                  <a:schemeClr val="bg2"/>
                </a:solidFill>
              </a:defRPr>
            </a:lvl2pPr>
            <a:lvl3pPr>
              <a:defRPr>
                <a:solidFill>
                  <a:schemeClr val="bg2"/>
                </a:solidFill>
              </a:defRPr>
            </a:lvl3pPr>
            <a:lvl4pPr>
              <a:defRPr>
                <a:solidFill>
                  <a:schemeClr val="bg2"/>
                </a:solidFill>
              </a:defRPr>
            </a:lvl4pPr>
            <a:lvl5pPr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sv-SE"/>
              <a:t>Text, </a:t>
            </a:r>
            <a:r>
              <a:rPr lang="sv-SE" err="1"/>
              <a:t>bullet</a:t>
            </a:r>
            <a:r>
              <a:rPr lang="sv-SE"/>
              <a:t> </a:t>
            </a:r>
            <a:r>
              <a:rPr lang="sv-SE" err="1"/>
              <a:t>points</a:t>
            </a:r>
            <a:r>
              <a:rPr lang="sv-SE"/>
              <a:t> or </a:t>
            </a:r>
            <a:r>
              <a:rPr lang="sv-SE" err="1"/>
              <a:t>keywords</a:t>
            </a:r>
            <a:endParaRPr lang="sv-SE"/>
          </a:p>
        </p:txBody>
      </p:sp>
      <p:sp>
        <p:nvSpPr>
          <p:cNvPr id="11" name="Platshållare för sidfot 6">
            <a:extLst>
              <a:ext uri="{FF2B5EF4-FFF2-40B4-BE49-F238E27FC236}">
                <a16:creationId xmlns:a16="http://schemas.microsoft.com/office/drawing/2014/main" id="{1D8C157E-08A5-764C-94D4-BE740D4E88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6972" y="317500"/>
            <a:ext cx="2256103" cy="55403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lnSpc>
                <a:spcPts val="800"/>
              </a:lnSpc>
              <a:defRPr sz="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sv-SE"/>
              <a:t>Confidential</a:t>
            </a:r>
          </a:p>
        </p:txBody>
      </p:sp>
      <p:sp>
        <p:nvSpPr>
          <p:cNvPr id="13" name="textruta 12">
            <a:extLst>
              <a:ext uri="{FF2B5EF4-FFF2-40B4-BE49-F238E27FC236}">
                <a16:creationId xmlns:a16="http://schemas.microsoft.com/office/drawing/2014/main" id="{A1522246-D25A-E544-8BBA-50A1D16F53DD}"/>
              </a:ext>
            </a:extLst>
          </p:cNvPr>
          <p:cNvSpPr txBox="1"/>
          <p:nvPr userDrawn="1"/>
        </p:nvSpPr>
        <p:spPr>
          <a:xfrm>
            <a:off x="317500" y="317500"/>
            <a:ext cx="384425" cy="55403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800"/>
              </a:lnSpc>
            </a:pPr>
            <a:r>
              <a:rPr lang="sv-SE" sz="600" b="0" kern="1200">
                <a:solidFill>
                  <a:schemeClr val="tx1"/>
                </a:solidFill>
                <a:latin typeface="Wallop" panose="02000800000000000000" pitchFamily="50" charset="0"/>
                <a:ea typeface="+mn-ea"/>
                <a:cs typeface="+mn-cs"/>
              </a:rPr>
              <a:t>WIREPAS</a:t>
            </a:r>
          </a:p>
        </p:txBody>
      </p:sp>
      <p:pic>
        <p:nvPicPr>
          <p:cNvPr id="18" name="Bild 17">
            <a:extLst>
              <a:ext uri="{FF2B5EF4-FFF2-40B4-BE49-F238E27FC236}">
                <a16:creationId xmlns:a16="http://schemas.microsoft.com/office/drawing/2014/main" id="{90ACDD2E-5809-4FE7-8083-3715888385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503292" y="239577"/>
            <a:ext cx="371207" cy="254672"/>
          </a:xfrm>
          <a:prstGeom prst="rect">
            <a:avLst/>
          </a:prstGeom>
        </p:spPr>
      </p:pic>
      <p:sp>
        <p:nvSpPr>
          <p:cNvPr id="5" name="Platshållare för innehåll 4">
            <a:extLst>
              <a:ext uri="{FF2B5EF4-FFF2-40B4-BE49-F238E27FC236}">
                <a16:creationId xmlns:a16="http://schemas.microsoft.com/office/drawing/2014/main" id="{F016DF73-86E4-2A4F-8FC4-CD8A389B6AB0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8191501" y="1125536"/>
            <a:ext cx="3679824" cy="3795713"/>
          </a:xfrm>
        </p:spPr>
        <p:txBody>
          <a:bodyPr/>
          <a:lstStyle>
            <a:lvl1pPr marL="0" indent="0">
              <a:lnSpc>
                <a:spcPts val="2000"/>
              </a:lnSpc>
              <a:spcBef>
                <a:spcPts val="900"/>
              </a:spcBef>
              <a:buNone/>
              <a:defRPr sz="1800"/>
            </a:lvl1pPr>
          </a:lstStyle>
          <a:p>
            <a:pPr lvl="0"/>
            <a:r>
              <a:rPr lang="sv-SE"/>
              <a:t>Multi </a:t>
            </a:r>
            <a:r>
              <a:rPr lang="sv-SE" err="1"/>
              <a:t>content</a:t>
            </a:r>
            <a:endParaRPr lang="sv-SE"/>
          </a:p>
        </p:txBody>
      </p:sp>
      <p:sp>
        <p:nvSpPr>
          <p:cNvPr id="14" name="Platshållare för text 14">
            <a:extLst>
              <a:ext uri="{FF2B5EF4-FFF2-40B4-BE49-F238E27FC236}">
                <a16:creationId xmlns:a16="http://schemas.microsoft.com/office/drawing/2014/main" id="{6A566DAA-B230-E94D-AE62-C28231F5C3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17500" y="1681163"/>
            <a:ext cx="7616825" cy="4855947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sv-SE"/>
              <a:t>Text </a:t>
            </a:r>
            <a:r>
              <a:rPr lang="sv-SE" err="1"/>
              <a:t>content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30672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F281C-5BAD-3D55-DA2D-187961EC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D3C41B-18FA-3F81-ED98-E1B7E3A1E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FCEAF-98CF-627E-43F5-9B91E032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C41222-F639-07DA-73C4-0A5251A1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F452A2-242E-5E8F-D68A-467F792C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6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2BC57-7343-4783-6225-77ED211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381D28-CD3F-58FC-F433-E4D048C4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87804-70A6-E19F-E617-AC2EC1DB9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60C432-4E6B-D6D7-9F06-ADF8BCBBB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78C80-CB6B-A0D3-AA71-4F8BE8EA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2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3CDB6-4672-93B8-DDEB-B5315B2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8376EE-B0A0-D1AD-94A3-6EF8AFCB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06716-B249-D362-9C5E-7C6193C35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B4FB40-5489-1999-2B09-238630238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9B83EE-3BA6-7B8F-861E-8C17BE5A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52616-D180-5DD2-EBDF-B5F46DF6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5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63147-A28E-1E37-AAAE-BB96A69BD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E4B726-3B84-8653-5A07-4AD427D63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D3648D-D21B-AD39-1815-D36AA793F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CDA964-F226-9229-8563-7C2B090CD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D23E0E-6BB9-7B44-A5FC-E4FEDB05D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FD7DBB-B650-D28D-807F-12C53493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2859D-4D67-F259-9BBC-4ADEAEE9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25E302-37EC-033B-8FC1-E86F4511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55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5D6E8-BC44-032B-C340-5215DF87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FDA052-90B1-FD9F-D21C-6FAE6106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710BC4-AF6F-86D7-EBFE-6DBD27CB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AB93FC-2662-E199-41B5-13246F7A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09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B3DD70-D175-F01F-1A54-A4069A12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CEC8EC-21FB-12D2-8BC6-93303E55A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CD13D3-E97F-4BFB-3E84-B2154A096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53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5A683-ED30-F3EC-968D-1C5C68BF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DD9452-03C9-BB56-AFF9-AF85606D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A098E8-2171-96D5-B809-6808A45D6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22D52E-0FA4-402C-3B3F-9A59AD38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9818E7-D37A-7145-4314-1AAC68B0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787EED-8FBD-5100-6838-6AD29816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26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F8C74-D1CF-E42A-0B2E-0CD34586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75CA12-3BE9-D96C-FB17-EB7D966928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B87621-B21B-6FFC-6008-A1A11F6F3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ABF10-846B-92DE-D1B6-201B2B43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53E1EE-E5DB-0BF4-22F8-CD651905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5B8D63-05E3-3F28-E703-7D8971C4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28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C4A81F8-A765-46E3-B16D-F00C0E50C1AB}"/>
              </a:ext>
            </a:extLst>
          </p:cNvPr>
          <p:cNvSpPr/>
          <p:nvPr userDrawn="1"/>
        </p:nvSpPr>
        <p:spPr>
          <a:xfrm>
            <a:off x="0" y="109848"/>
            <a:ext cx="12192000" cy="1470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F61C318-5015-685A-9871-BD5648A7E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9718"/>
          <a:stretch/>
        </p:blipFill>
        <p:spPr>
          <a:xfrm>
            <a:off x="0" y="109848"/>
            <a:ext cx="12192000" cy="147099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37B21-4E7C-D162-60FD-EA1133C7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922BF4-C7BE-103D-4B90-4CC73EDCE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4DC0C9-F3F1-F286-46FF-E83CAF810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9F0B-93C2-4B9E-AA63-CD0EDD7C18A6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1D97A-E7E1-7309-3471-60E7161A3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6830C-39D2-B888-D5FF-376C67FB1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Grafik 7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EC1E808-FE94-737D-7BA5-17BAEE62148F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017" y="341865"/>
            <a:ext cx="888878" cy="10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97" r:id="rId13"/>
    <p:sldLayoutId id="214748369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sv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svg"/><Relationship Id="rId10" Type="http://schemas.openxmlformats.org/officeDocument/2006/relationships/image" Target="../media/image15.sv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1.wdp"/><Relationship Id="rId9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AMR </a:t>
            </a:r>
            <a:r>
              <a:rPr lang="de-DE" dirty="0" err="1"/>
              <a:t>use</a:t>
            </a:r>
            <a:r>
              <a:rPr lang="de-DE" dirty="0"/>
              <a:t> </a:t>
            </a:r>
            <a:r>
              <a:rPr lang="de-DE" dirty="0" err="1"/>
              <a:t>case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DECT NR+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C16F4A-8380-0E0E-8F71-C55C536B0A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Wirepas </a:t>
            </a:r>
          </a:p>
          <a:p>
            <a:r>
              <a:rPr lang="fi-FI" dirty="0"/>
              <a:t>5G </a:t>
            </a:r>
            <a:r>
              <a:rPr lang="fi-FI" dirty="0" err="1"/>
              <a:t>Mesh</a:t>
            </a:r>
            <a:r>
              <a:rPr lang="fi-FI" dirty="0"/>
              <a:t> demo for </a:t>
            </a:r>
            <a:r>
              <a:rPr lang="fi-FI" dirty="0" err="1"/>
              <a:t>smart</a:t>
            </a:r>
            <a:r>
              <a:rPr lang="fi-FI" dirty="0"/>
              <a:t> </a:t>
            </a:r>
            <a:r>
              <a:rPr lang="fi-FI" dirty="0" err="1"/>
              <a:t>metering</a:t>
            </a:r>
            <a:r>
              <a:rPr lang="fi-F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4799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B5BCB-90A6-3A39-0439-D584CC590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b="0" i="0" u="none" strike="noStrike" dirty="0">
                <a:solidFill>
                  <a:srgbClr val="0C0C0C"/>
                </a:solidFill>
                <a:effectLst/>
                <a:latin typeface="Wallop SemiBold"/>
              </a:rPr>
              <a:t>Wirepas AMR reference: </a:t>
            </a:r>
            <a:br>
              <a:rPr lang="en-US" sz="2800" b="0" i="0" u="none" strike="noStrike" dirty="0">
                <a:solidFill>
                  <a:srgbClr val="0C0C0C"/>
                </a:solidFill>
                <a:effectLst/>
                <a:latin typeface="Wallop SemiBold"/>
              </a:rPr>
            </a:br>
            <a:r>
              <a:rPr lang="en-US" sz="2800" b="0" i="0" u="none" strike="noStrike" dirty="0">
                <a:solidFill>
                  <a:srgbClr val="0C0C0C"/>
                </a:solidFill>
                <a:effectLst/>
                <a:latin typeface="Wallop SemiBold"/>
              </a:rPr>
              <a:t>Complete meter and gateway integration</a:t>
            </a:r>
            <a:endParaRPr lang="fi-FI" sz="6000" dirty="0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B81AE779-FA52-3787-12F2-8A2668C1A1D3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420688" indent="-420688" algn="l" defTabSz="914400" rtl="0" eaLnBrk="1" latinLnBrk="0" hangingPunct="1">
              <a:lnSpc>
                <a:spcPts val="2600"/>
              </a:lnSpc>
              <a:spcBef>
                <a:spcPts val="1300"/>
              </a:spcBef>
              <a:buFont typeface="Wallop Medium" panose="02000600000000000000" pitchFamily="50" charset="0"/>
              <a:buChar char="—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1188" indent="-341313" algn="l" defTabSz="914400" rtl="0" eaLnBrk="1" latinLnBrk="0" hangingPunct="1">
              <a:lnSpc>
                <a:spcPts val="20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85750" algn="l" defTabSz="914400" rtl="0" eaLnBrk="1" latinLnBrk="0" hangingPunct="1">
              <a:lnSpc>
                <a:spcPts val="16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16000" indent="-209550" algn="l" defTabSz="914400" rtl="0" eaLnBrk="1" latinLnBrk="0" hangingPunct="1">
              <a:lnSpc>
                <a:spcPts val="12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57300" indent="-180975" algn="l" defTabSz="914400" rtl="0" eaLnBrk="1" latinLnBrk="0" hangingPunct="1">
              <a:lnSpc>
                <a:spcPts val="10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20370" indent="-42037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b="1" dirty="0"/>
              <a:t>Software</a:t>
            </a:r>
            <a:r>
              <a:rPr lang="en-US" sz="2000" dirty="0"/>
              <a:t>: Provide a first level of integration of key functionalities tuned for Wirepas 5G Mesh in order to maximize the technology benefits</a:t>
            </a:r>
          </a:p>
          <a:p>
            <a:pPr marL="610870" lvl="1" indent="-340995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1600" dirty="0"/>
              <a:t>NIC: Pre-integration of DLMS Client and associated and tested against selected meter. It includes FOTA for Smart Meter, Clocks, IPV6 …</a:t>
            </a:r>
          </a:p>
          <a:p>
            <a:pPr marL="610870" lvl="1" indent="-340995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1600" dirty="0"/>
              <a:t>Gateway: IPV6 and Smart Metering specific component</a:t>
            </a:r>
          </a:p>
          <a:p>
            <a:pPr marL="610870" lvl="1" indent="-340995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1600" dirty="0"/>
              <a:t>Backend: Integration guidelines and WNT used as NMS.</a:t>
            </a:r>
          </a:p>
          <a:p>
            <a:pPr marL="610870" lvl="1" indent="-340995">
              <a:lnSpc>
                <a:spcPct val="100000"/>
              </a:lnSpc>
              <a:spcBef>
                <a:spcPts val="0"/>
              </a:spcBef>
              <a:buFontTx/>
              <a:buChar char="-"/>
            </a:pPr>
            <a:endParaRPr lang="en-US" sz="1600" dirty="0"/>
          </a:p>
          <a:p>
            <a:pPr marL="420370" indent="-420370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b="1" dirty="0"/>
              <a:t>Hardware</a:t>
            </a:r>
            <a:r>
              <a:rPr lang="en-US" sz="2000" dirty="0"/>
              <a:t>: Provide an optimized SW design database of a System on Module (SOM) to be used by integrator to build NIC Card.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156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E5DBEA-A53C-87A1-2B41-032CF48E19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651000"/>
            <a:ext cx="10706100" cy="4841875"/>
          </a:xfrm>
        </p:spPr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dirty="0">
                <a:latin typeface="Wallop Medium" panose="00000600000000000000" pitchFamily="50" charset="0"/>
              </a:rPr>
              <a:t>This small mesh network operation:</a:t>
            </a:r>
            <a:endParaRPr lang="en-GB" sz="2400" dirty="0"/>
          </a:p>
          <a:p>
            <a:r>
              <a:rPr lang="en-GB" sz="2400" dirty="0">
                <a:latin typeface="Wallop" panose="00000500000000000000" pitchFamily="50" charset="0"/>
              </a:rPr>
              <a:t>integrates assets based on NR+ standard on existing commercial HW</a:t>
            </a:r>
          </a:p>
          <a:p>
            <a:r>
              <a:rPr lang="en-GB" sz="2400" dirty="0">
                <a:latin typeface="Wallop" panose="00000500000000000000" pitchFamily="50" charset="0"/>
              </a:rPr>
              <a:t>shows basic NR+ features such as adaptive transmit power and frequency hopping</a:t>
            </a:r>
            <a:br>
              <a:rPr lang="en-GB" sz="2400" dirty="0">
                <a:latin typeface="Wallop" panose="00000500000000000000" pitchFamily="50" charset="0"/>
              </a:rPr>
            </a:br>
            <a:br>
              <a:rPr lang="en-GB" sz="2400" dirty="0">
                <a:latin typeface="Wallop" panose="00000500000000000000" pitchFamily="50" charset="0"/>
              </a:rPr>
            </a:br>
            <a:endParaRPr lang="en-GB" sz="2400" dirty="0"/>
          </a:p>
          <a:p>
            <a:r>
              <a:rPr lang="en-GB" sz="2400" dirty="0">
                <a:latin typeface="Wallop" panose="00000500000000000000" pitchFamily="50" charset="0"/>
              </a:rPr>
              <a:t>Hardware: Nordic Semiconductor nRF9161 based Thingy:91X</a:t>
            </a:r>
          </a:p>
          <a:p>
            <a:r>
              <a:rPr lang="en-GB" sz="2400" dirty="0">
                <a:latin typeface="Wallop" panose="00000500000000000000" pitchFamily="50" charset="0"/>
              </a:rPr>
              <a:t>Firmware: </a:t>
            </a:r>
          </a:p>
          <a:p>
            <a:pPr lvl="1"/>
            <a:r>
              <a:rPr lang="en-GB" sz="2000" dirty="0">
                <a:latin typeface="Wallop" panose="00000500000000000000" pitchFamily="50" charset="0"/>
              </a:rPr>
              <a:t>demo application</a:t>
            </a:r>
          </a:p>
          <a:p>
            <a:pPr lvl="1"/>
            <a:r>
              <a:rPr lang="en-GB" sz="2000" dirty="0">
                <a:latin typeface="Wallop" panose="00000500000000000000" pitchFamily="50" charset="0"/>
              </a:rPr>
              <a:t>Wirepas 5G protocol stack</a:t>
            </a:r>
          </a:p>
          <a:p>
            <a:pPr lvl="1"/>
            <a:r>
              <a:rPr lang="en-GB" sz="2000" dirty="0">
                <a:latin typeface="Wallop" panose="00000500000000000000" pitchFamily="50" charset="0"/>
              </a:rPr>
              <a:t>Nordic NR+ modem PHY/L1 FW</a:t>
            </a:r>
          </a:p>
          <a:p>
            <a:r>
              <a:rPr lang="en-GB" sz="2400" dirty="0">
                <a:latin typeface="Wallop" panose="00000500000000000000" pitchFamily="50" charset="0"/>
              </a:rPr>
              <a:t>Band: 1881 – 1899 MHz</a:t>
            </a:r>
          </a:p>
          <a:p>
            <a:r>
              <a:rPr lang="en-GB" sz="2400" dirty="0">
                <a:latin typeface="Wallop" panose="00000500000000000000" pitchFamily="50" charset="0"/>
              </a:rPr>
              <a:t>TX power: +19 dBm max.</a:t>
            </a:r>
            <a:endParaRPr lang="en-GB" sz="2400" dirty="0">
              <a:latin typeface="Wallop" panose="00000500000000000000" pitchFamily="50" charset="0"/>
              <a:cs typeface="Calibri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C4E990AF-4B59-77CF-1319-A32991F0E01E}"/>
              </a:ext>
            </a:extLst>
          </p:cNvPr>
          <p:cNvSpPr txBox="1">
            <a:spLocks/>
          </p:cNvSpPr>
          <p:nvPr/>
        </p:nvSpPr>
        <p:spPr>
          <a:xfrm>
            <a:off x="647700" y="647699"/>
            <a:ext cx="11042649" cy="863601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00" kern="1200">
                <a:solidFill>
                  <a:schemeClr val="tx1"/>
                </a:solidFill>
                <a:latin typeface="Herbus Wirepas Bold" pitchFamily="50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000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</a:rPr>
              <a:t>Wirepas  5G Mesh  1.9 GHz  Demo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</a:endParaRPr>
          </a:p>
        </p:txBody>
      </p:sp>
      <p:pic>
        <p:nvPicPr>
          <p:cNvPr id="10" name="Bild 17">
            <a:extLst>
              <a:ext uri="{FF2B5EF4-FFF2-40B4-BE49-F238E27FC236}">
                <a16:creationId xmlns:a16="http://schemas.microsoft.com/office/drawing/2014/main" id="{F6CE5993-E565-9471-87A3-EC4007C08C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1503292" y="239577"/>
            <a:ext cx="371207" cy="254672"/>
          </a:xfrm>
          <a:prstGeom prst="rect">
            <a:avLst/>
          </a:prstGeom>
        </p:spPr>
      </p:pic>
      <p:sp>
        <p:nvSpPr>
          <p:cNvPr id="159" name="Diamond 158">
            <a:extLst>
              <a:ext uri="{FF2B5EF4-FFF2-40B4-BE49-F238E27FC236}">
                <a16:creationId xmlns:a16="http://schemas.microsoft.com/office/drawing/2014/main" id="{2E362307-F503-5045-2F87-F83C687C68F7}"/>
              </a:ext>
            </a:extLst>
          </p:cNvPr>
          <p:cNvSpPr/>
          <p:nvPr/>
        </p:nvSpPr>
        <p:spPr>
          <a:xfrm>
            <a:off x="9162616" y="4930574"/>
            <a:ext cx="1462872" cy="717264"/>
          </a:xfrm>
          <a:prstGeom prst="diamond">
            <a:avLst/>
          </a:prstGeom>
          <a:gradFill flip="none" rotWithShape="1">
            <a:gsLst>
              <a:gs pos="12000">
                <a:srgbClr val="F04B30">
                  <a:tint val="66000"/>
                  <a:satMod val="160000"/>
                </a:srgbClr>
              </a:gs>
              <a:gs pos="50000">
                <a:srgbClr val="F04B30">
                  <a:tint val="44500"/>
                  <a:satMod val="160000"/>
                </a:srgbClr>
              </a:gs>
              <a:gs pos="100000">
                <a:srgbClr val="F04B30">
                  <a:tint val="23500"/>
                  <a:satMod val="160000"/>
                </a:srgb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285750" marR="0" lvl="0" indent="-2857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FI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allop Medium"/>
              <a:ea typeface="+mn-ea"/>
              <a:cs typeface="+mn-cs"/>
            </a:endParaRPr>
          </a:p>
        </p:txBody>
      </p:sp>
      <p:grpSp>
        <p:nvGrpSpPr>
          <p:cNvPr id="160" name="Group 159">
            <a:extLst>
              <a:ext uri="{FF2B5EF4-FFF2-40B4-BE49-F238E27FC236}">
                <a16:creationId xmlns:a16="http://schemas.microsoft.com/office/drawing/2014/main" id="{C58C83C8-B87A-EC62-DEAF-4CD6133C727E}"/>
              </a:ext>
            </a:extLst>
          </p:cNvPr>
          <p:cNvGrpSpPr/>
          <p:nvPr/>
        </p:nvGrpSpPr>
        <p:grpSpPr>
          <a:xfrm>
            <a:off x="8816379" y="5493037"/>
            <a:ext cx="1462872" cy="717264"/>
            <a:chOff x="5155449" y="4708723"/>
            <a:chExt cx="1462872" cy="717264"/>
          </a:xfrm>
        </p:grpSpPr>
        <p:pic>
          <p:nvPicPr>
            <p:cNvPr id="161" name="Graphic 160" descr="Processor outline">
              <a:extLst>
                <a:ext uri="{FF2B5EF4-FFF2-40B4-BE49-F238E27FC236}">
                  <a16:creationId xmlns:a16="http://schemas.microsoft.com/office/drawing/2014/main" id="{EC8FDEBA-D57E-9B37-6E0A-E240C9DFAB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588175" y="4821685"/>
              <a:ext cx="552958" cy="552958"/>
            </a:xfrm>
            <a:prstGeom prst="rect">
              <a:avLst/>
            </a:prstGeom>
            <a:scene3d>
              <a:camera prst="perspectiveRelaxedModerately"/>
              <a:lightRig rig="threePt" dir="t"/>
            </a:scene3d>
          </p:spPr>
        </p:pic>
        <p:sp>
          <p:nvSpPr>
            <p:cNvPr id="162" name="Diamond 161">
              <a:extLst>
                <a:ext uri="{FF2B5EF4-FFF2-40B4-BE49-F238E27FC236}">
                  <a16:creationId xmlns:a16="http://schemas.microsoft.com/office/drawing/2014/main" id="{A8DF3D88-5A3B-62EB-9A6C-0B49C6304054}"/>
                </a:ext>
              </a:extLst>
            </p:cNvPr>
            <p:cNvSpPr/>
            <p:nvPr/>
          </p:nvSpPr>
          <p:spPr>
            <a:xfrm>
              <a:off x="5155449" y="4708723"/>
              <a:ext cx="1462872" cy="717264"/>
            </a:xfrm>
            <a:prstGeom prst="diamond">
              <a:avLst/>
            </a:prstGeom>
            <a:noFill/>
            <a:ln w="12700" cap="flat" cmpd="sng" algn="ctr">
              <a:solidFill>
                <a:srgbClr val="F04B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FI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allop Medium"/>
                <a:ea typeface="+mn-ea"/>
                <a:cs typeface="+mn-cs"/>
              </a:endParaRPr>
            </a:p>
          </p:txBody>
        </p:sp>
      </p:grpSp>
      <p:sp>
        <p:nvSpPr>
          <p:cNvPr id="163" name="Diamond 162">
            <a:extLst>
              <a:ext uri="{FF2B5EF4-FFF2-40B4-BE49-F238E27FC236}">
                <a16:creationId xmlns:a16="http://schemas.microsoft.com/office/drawing/2014/main" id="{7487C8A8-FADC-CFE0-8606-7C5CC8DC4E8A}"/>
              </a:ext>
            </a:extLst>
          </p:cNvPr>
          <p:cNvSpPr/>
          <p:nvPr/>
        </p:nvSpPr>
        <p:spPr>
          <a:xfrm>
            <a:off x="8816379" y="4935077"/>
            <a:ext cx="1462872" cy="717264"/>
          </a:xfrm>
          <a:prstGeom prst="diamond">
            <a:avLst/>
          </a:prstGeom>
          <a:solidFill>
            <a:srgbClr val="F04B30"/>
          </a:solidFill>
          <a:ln w="12700" cap="flat" cmpd="sng" algn="ctr">
            <a:solidFill>
              <a:srgbClr val="F04B3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FI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allop Medium"/>
              <a:ea typeface="+mn-ea"/>
              <a:cs typeface="+mn-cs"/>
            </a:endParaRPr>
          </a:p>
        </p:txBody>
      </p:sp>
      <p:pic>
        <p:nvPicPr>
          <p:cNvPr id="164" name="Picture 163" descr="A picture containing icon&#10;&#10;Description automatically generated">
            <a:extLst>
              <a:ext uri="{FF2B5EF4-FFF2-40B4-BE49-F238E27FC236}">
                <a16:creationId xmlns:a16="http://schemas.microsoft.com/office/drawing/2014/main" id="{B85F2F30-B05C-18C9-E710-95221169E3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376" y="4977043"/>
            <a:ext cx="800877" cy="633331"/>
          </a:xfrm>
          <a:prstGeom prst="rect">
            <a:avLst/>
          </a:prstGeom>
        </p:spPr>
      </p:pic>
      <p:grpSp>
        <p:nvGrpSpPr>
          <p:cNvPr id="165" name="Group 164">
            <a:extLst>
              <a:ext uri="{FF2B5EF4-FFF2-40B4-BE49-F238E27FC236}">
                <a16:creationId xmlns:a16="http://schemas.microsoft.com/office/drawing/2014/main" id="{20CF045E-1A72-D2D3-7989-5E223484E3BE}"/>
              </a:ext>
            </a:extLst>
          </p:cNvPr>
          <p:cNvGrpSpPr/>
          <p:nvPr/>
        </p:nvGrpSpPr>
        <p:grpSpPr>
          <a:xfrm>
            <a:off x="8816379" y="4377118"/>
            <a:ext cx="1462872" cy="717264"/>
            <a:chOff x="2458765" y="3891215"/>
            <a:chExt cx="1462872" cy="717264"/>
          </a:xfrm>
        </p:grpSpPr>
        <p:sp>
          <p:nvSpPr>
            <p:cNvPr id="166" name="Diamond 165">
              <a:extLst>
                <a:ext uri="{FF2B5EF4-FFF2-40B4-BE49-F238E27FC236}">
                  <a16:creationId xmlns:a16="http://schemas.microsoft.com/office/drawing/2014/main" id="{B5005C2F-7E1E-AE35-1BB7-41339884A584}"/>
                </a:ext>
              </a:extLst>
            </p:cNvPr>
            <p:cNvSpPr/>
            <p:nvPr/>
          </p:nvSpPr>
          <p:spPr>
            <a:xfrm>
              <a:off x="2458765" y="3891215"/>
              <a:ext cx="1462872" cy="717264"/>
            </a:xfrm>
            <a:prstGeom prst="diamond">
              <a:avLst/>
            </a:prstGeom>
            <a:solidFill>
              <a:srgbClr val="FCF3E8"/>
            </a:solidFill>
            <a:ln w="12700" cap="flat" cmpd="sng" algn="ctr">
              <a:solidFill>
                <a:srgbClr val="F04B3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FI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allop Medium"/>
                <a:ea typeface="+mn-ea"/>
                <a:cs typeface="+mn-cs"/>
              </a:endParaRPr>
            </a:p>
          </p:txBody>
        </p:sp>
        <p:pic>
          <p:nvPicPr>
            <p:cNvPr id="167" name="Graphic 166" descr="Thermometer outline">
              <a:extLst>
                <a:ext uri="{FF2B5EF4-FFF2-40B4-BE49-F238E27FC236}">
                  <a16:creationId xmlns:a16="http://schemas.microsoft.com/office/drawing/2014/main" id="{06D33A1A-E4D2-CB07-FE33-3B62030084F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001129" y="4041213"/>
              <a:ext cx="362230" cy="362230"/>
            </a:xfrm>
            <a:prstGeom prst="rect">
              <a:avLst/>
            </a:prstGeom>
          </p:spPr>
        </p:pic>
        <p:pic>
          <p:nvPicPr>
            <p:cNvPr id="168" name="Graphic 167" descr="Robot Hand outline">
              <a:extLst>
                <a:ext uri="{FF2B5EF4-FFF2-40B4-BE49-F238E27FC236}">
                  <a16:creationId xmlns:a16="http://schemas.microsoft.com/office/drawing/2014/main" id="{BE445E66-6127-997D-93BC-D8BFAE6279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2735049" y="4042418"/>
              <a:ext cx="362230" cy="362230"/>
            </a:xfrm>
            <a:prstGeom prst="rect">
              <a:avLst/>
            </a:prstGeom>
          </p:spPr>
        </p:pic>
        <p:pic>
          <p:nvPicPr>
            <p:cNvPr id="169" name="Graphic 168" descr="Gauge outline">
              <a:extLst>
                <a:ext uri="{FF2B5EF4-FFF2-40B4-BE49-F238E27FC236}">
                  <a16:creationId xmlns:a16="http://schemas.microsoft.com/office/drawing/2014/main" id="{086E2C48-DDCF-72C5-2EC2-A5EB2B916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3311741" y="4021250"/>
              <a:ext cx="362230" cy="362230"/>
            </a:xfrm>
            <a:prstGeom prst="rect">
              <a:avLst/>
            </a:prstGeom>
          </p:spPr>
        </p:pic>
      </p:grpSp>
      <p:sp>
        <p:nvSpPr>
          <p:cNvPr id="170" name="Rectangle 169">
            <a:extLst>
              <a:ext uri="{FF2B5EF4-FFF2-40B4-BE49-F238E27FC236}">
                <a16:creationId xmlns:a16="http://schemas.microsoft.com/office/drawing/2014/main" id="{1D8A38AF-8896-F253-AA2E-0218C851B3DE}"/>
              </a:ext>
            </a:extLst>
          </p:cNvPr>
          <p:cNvSpPr/>
          <p:nvPr/>
        </p:nvSpPr>
        <p:spPr>
          <a:xfrm>
            <a:off x="7068111" y="4590497"/>
            <a:ext cx="1801430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</a:rPr>
              <a:t>Demo Application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Wallop Medium"/>
            </a:endParaRPr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3A73D70F-3B47-6D34-4735-B4BA9FD9C974}"/>
              </a:ext>
            </a:extLst>
          </p:cNvPr>
          <p:cNvSpPr/>
          <p:nvPr/>
        </p:nvSpPr>
        <p:spPr>
          <a:xfrm>
            <a:off x="5391150" y="5019559"/>
            <a:ext cx="3353579" cy="52322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</a:bodyPr>
          <a:lstStyle/>
          <a:p>
            <a:pPr lvl="1"/>
            <a:r>
              <a:rPr lang="en-GB" sz="1400" dirty="0">
                <a:latin typeface="Wallop" panose="00000500000000000000" pitchFamily="50" charset="0"/>
              </a:rPr>
              <a:t>Wirepas 5G protocol stack</a:t>
            </a:r>
          </a:p>
          <a:p>
            <a:pPr lvl="1"/>
            <a:r>
              <a:rPr lang="en-GB" sz="1400" dirty="0">
                <a:latin typeface="Wallop" panose="00000500000000000000" pitchFamily="50" charset="0"/>
              </a:rPr>
              <a:t>Nordic NR+ modem PHY/L1 FW</a:t>
            </a:r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DDC808C2-96DB-79B8-5D6A-B5EDA5C4206C}"/>
              </a:ext>
            </a:extLst>
          </p:cNvPr>
          <p:cNvSpPr/>
          <p:nvPr/>
        </p:nvSpPr>
        <p:spPr>
          <a:xfrm>
            <a:off x="7061795" y="5719716"/>
            <a:ext cx="1801430" cy="27699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</a:rPr>
              <a:t>Device Hardware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  <a:latin typeface="Wallop Medium"/>
            </a:endParaRPr>
          </a:p>
        </p:txBody>
      </p:sp>
    </p:spTree>
    <p:extLst>
      <p:ext uri="{BB962C8B-B14F-4D97-AF65-F5344CB8AC3E}">
        <p14:creationId xmlns:p14="http://schemas.microsoft.com/office/powerpoint/2010/main" val="2092681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>
            <a:extLst>
              <a:ext uri="{FF2B5EF4-FFF2-40B4-BE49-F238E27FC236}">
                <a16:creationId xmlns:a16="http://schemas.microsoft.com/office/drawing/2014/main" id="{9C9318E2-451F-0CD6-C91E-FF5529261D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2985" y="4975498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E9A05EED-45AE-F306-8D7B-682DC13A8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0088" y="3665621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F0683AD-18A0-07AA-EE46-CA0E5AD96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582" y="2360790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383FE4EB-0448-6218-FD81-BC41CB364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597" y="1201569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CB4E55-7319-DF6E-4243-27C6964626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096" y="1622096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FF00C49-632A-F3AA-AC1A-DAA228D1B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96" y="3692981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" name="Rectangle: Rounded Corners 1045">
            <a:extLst>
              <a:ext uri="{FF2B5EF4-FFF2-40B4-BE49-F238E27FC236}">
                <a16:creationId xmlns:a16="http://schemas.microsoft.com/office/drawing/2014/main" id="{AD8D5062-68DB-D4FA-2BE9-FFDDBD9055FF}"/>
              </a:ext>
            </a:extLst>
          </p:cNvPr>
          <p:cNvSpPr/>
          <p:nvPr/>
        </p:nvSpPr>
        <p:spPr>
          <a:xfrm>
            <a:off x="1232759" y="1430178"/>
            <a:ext cx="4810595" cy="1914619"/>
          </a:xfrm>
          <a:prstGeom prst="roundRect">
            <a:avLst>
              <a:gd name="adj" fmla="val 8967"/>
            </a:avLst>
          </a:prstGeom>
          <a:solidFill>
            <a:schemeClr val="tx2">
              <a:lumMod val="60000"/>
              <a:lumOff val="40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740C55A-4DBF-D803-5FD4-6F0870A198F5}"/>
              </a:ext>
            </a:extLst>
          </p:cNvPr>
          <p:cNvGrpSpPr/>
          <p:nvPr/>
        </p:nvGrpSpPr>
        <p:grpSpPr>
          <a:xfrm>
            <a:off x="10340969" y="1410011"/>
            <a:ext cx="238281" cy="245097"/>
            <a:chOff x="6520737" y="4811374"/>
            <a:chExt cx="238281" cy="245097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B35DB06-BB61-1543-19C0-A836EC0C06AE}"/>
                </a:ext>
              </a:extLst>
            </p:cNvPr>
            <p:cNvSpPr/>
            <p:nvPr/>
          </p:nvSpPr>
          <p:spPr>
            <a:xfrm>
              <a:off x="6520737" y="4811374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9A477C4-0E2F-0700-C12C-8E1532B46C30}"/>
                </a:ext>
              </a:extLst>
            </p:cNvPr>
            <p:cNvSpPr/>
            <p:nvPr/>
          </p:nvSpPr>
          <p:spPr>
            <a:xfrm>
              <a:off x="6550201" y="4840783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E1C1E82-4F13-FB23-D610-1A55793ED90B}"/>
              </a:ext>
            </a:extLst>
          </p:cNvPr>
          <p:cNvGrpSpPr/>
          <p:nvPr/>
        </p:nvGrpSpPr>
        <p:grpSpPr>
          <a:xfrm>
            <a:off x="9365221" y="2561790"/>
            <a:ext cx="238281" cy="245097"/>
            <a:chOff x="6517650" y="4792921"/>
            <a:chExt cx="238281" cy="245097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C8957156-DDC8-9AF1-5BAF-A95D55255AF7}"/>
                </a:ext>
              </a:extLst>
            </p:cNvPr>
            <p:cNvSpPr/>
            <p:nvPr/>
          </p:nvSpPr>
          <p:spPr>
            <a:xfrm>
              <a:off x="6517650" y="4792921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989A545-E10A-C971-112A-DF505C3A7064}"/>
                </a:ext>
              </a:extLst>
            </p:cNvPr>
            <p:cNvSpPr/>
            <p:nvPr/>
          </p:nvSpPr>
          <p:spPr>
            <a:xfrm>
              <a:off x="6547114" y="4822330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B9EDF9-4222-4CE9-B5B4-26D5FF958CAB}"/>
              </a:ext>
            </a:extLst>
          </p:cNvPr>
          <p:cNvGrpSpPr/>
          <p:nvPr/>
        </p:nvGrpSpPr>
        <p:grpSpPr>
          <a:xfrm>
            <a:off x="8021182" y="1852160"/>
            <a:ext cx="238281" cy="245097"/>
            <a:chOff x="6520738" y="4798069"/>
            <a:chExt cx="238281" cy="245097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78526C6B-79D4-5C99-D930-BD5EF7438C8D}"/>
                </a:ext>
              </a:extLst>
            </p:cNvPr>
            <p:cNvSpPr/>
            <p:nvPr/>
          </p:nvSpPr>
          <p:spPr>
            <a:xfrm>
              <a:off x="6520738" y="4798069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85B9D5AE-84B0-84F5-5A12-8CA84BE16185}"/>
                </a:ext>
              </a:extLst>
            </p:cNvPr>
            <p:cNvSpPr/>
            <p:nvPr/>
          </p:nvSpPr>
          <p:spPr>
            <a:xfrm>
              <a:off x="6550202" y="4827478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7C0F6FA-6A3E-965F-A5C7-D1F88900E32A}"/>
              </a:ext>
            </a:extLst>
          </p:cNvPr>
          <p:cNvGrpSpPr/>
          <p:nvPr/>
        </p:nvGrpSpPr>
        <p:grpSpPr>
          <a:xfrm>
            <a:off x="10220935" y="3870534"/>
            <a:ext cx="238281" cy="245097"/>
            <a:chOff x="6519845" y="4805378"/>
            <a:chExt cx="238281" cy="245097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80F2EBC-F8A9-3386-19FE-7758A1DF8C25}"/>
                </a:ext>
              </a:extLst>
            </p:cNvPr>
            <p:cNvSpPr/>
            <p:nvPr/>
          </p:nvSpPr>
          <p:spPr>
            <a:xfrm>
              <a:off x="6519845" y="4805378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8AC74119-114E-8C82-4D37-0CE1E69E6FFA}"/>
                </a:ext>
              </a:extLst>
            </p:cNvPr>
            <p:cNvSpPr/>
            <p:nvPr/>
          </p:nvSpPr>
          <p:spPr>
            <a:xfrm>
              <a:off x="6549309" y="4834787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1E7685C-8B69-B326-6E11-AD2A20B70896}"/>
              </a:ext>
            </a:extLst>
          </p:cNvPr>
          <p:cNvGrpSpPr/>
          <p:nvPr/>
        </p:nvGrpSpPr>
        <p:grpSpPr>
          <a:xfrm>
            <a:off x="8202618" y="3899944"/>
            <a:ext cx="238281" cy="245097"/>
            <a:chOff x="6518733" y="4800058"/>
            <a:chExt cx="238281" cy="245097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187865DB-30C1-818C-2FB9-DB2CD1272760}"/>
                </a:ext>
              </a:extLst>
            </p:cNvPr>
            <p:cNvSpPr/>
            <p:nvPr/>
          </p:nvSpPr>
          <p:spPr>
            <a:xfrm>
              <a:off x="6518733" y="4800058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16FDB135-8C96-BFC0-EAEB-852F3DC8EB3A}"/>
                </a:ext>
              </a:extLst>
            </p:cNvPr>
            <p:cNvSpPr/>
            <p:nvPr/>
          </p:nvSpPr>
          <p:spPr>
            <a:xfrm>
              <a:off x="6548197" y="4829467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9F251F6-FBB6-C9CE-7E67-2BC9A613DF06}"/>
              </a:ext>
            </a:extLst>
          </p:cNvPr>
          <p:cNvGrpSpPr/>
          <p:nvPr/>
        </p:nvGrpSpPr>
        <p:grpSpPr>
          <a:xfrm rot="16200000">
            <a:off x="9341403" y="5184033"/>
            <a:ext cx="238281" cy="245097"/>
            <a:chOff x="6759019" y="4590854"/>
            <a:chExt cx="238281" cy="245097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4FB1C220-5824-B9AC-65B9-7521EEE5AA29}"/>
                </a:ext>
              </a:extLst>
            </p:cNvPr>
            <p:cNvSpPr/>
            <p:nvPr/>
          </p:nvSpPr>
          <p:spPr>
            <a:xfrm>
              <a:off x="6759019" y="4590854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5A5A9F07-F959-5F54-DF66-A7ACCDC08470}"/>
                </a:ext>
              </a:extLst>
            </p:cNvPr>
            <p:cNvSpPr/>
            <p:nvPr/>
          </p:nvSpPr>
          <p:spPr>
            <a:xfrm>
              <a:off x="6788483" y="4620263"/>
              <a:ext cx="179351" cy="186278"/>
            </a:xfrm>
            <a:prstGeom prst="ellipse">
              <a:avLst/>
            </a:prstGeom>
            <a:solidFill>
              <a:srgbClr val="00B05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 descr="Raspberry Pi 4 Official Box">
            <a:extLst>
              <a:ext uri="{FF2B5EF4-FFF2-40B4-BE49-F238E27FC236}">
                <a16:creationId xmlns:a16="http://schemas.microsoft.com/office/drawing/2014/main" id="{A4926E96-26CE-B7C0-22AC-704E600C09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75" b="85250" l="2750" r="95000">
                        <a14:foregroundMark x1="5875" y1="38500" x2="33500" y2="22000"/>
                        <a14:foregroundMark x1="33500" y1="22000" x2="56375" y2="26625"/>
                        <a14:foregroundMark x1="92375" y1="44375" x2="92375" y2="60750"/>
                        <a14:foregroundMark x1="95000" y1="49000" x2="93375" y2="61125"/>
                        <a14:foregroundMark x1="2750" y1="38125" x2="3125" y2="5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162"/>
          <a:stretch/>
        </p:blipFill>
        <p:spPr bwMode="auto">
          <a:xfrm>
            <a:off x="7423577" y="5409448"/>
            <a:ext cx="1527396" cy="144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2DAD2ED9-546C-07C1-C1AC-594C6D5B1A6B}"/>
              </a:ext>
            </a:extLst>
          </p:cNvPr>
          <p:cNvCxnSpPr>
            <a:cxnSpLocks/>
            <a:stCxn id="10" idx="3"/>
            <a:endCxn id="14" idx="7"/>
          </p:cNvCxnSpPr>
          <p:nvPr/>
        </p:nvCxnSpPr>
        <p:spPr>
          <a:xfrm flipH="1">
            <a:off x="9568607" y="1619214"/>
            <a:ext cx="807257" cy="97847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69F92F2-51B3-3652-53AF-67DF4E2661E9}"/>
              </a:ext>
            </a:extLst>
          </p:cNvPr>
          <p:cNvCxnSpPr>
            <a:cxnSpLocks/>
            <a:stCxn id="17" idx="5"/>
            <a:endCxn id="14" idx="1"/>
          </p:cNvCxnSpPr>
          <p:nvPr/>
        </p:nvCxnSpPr>
        <p:spPr>
          <a:xfrm>
            <a:off x="8224568" y="2061363"/>
            <a:ext cx="1175548" cy="53632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200D6FA-A92A-55B9-0827-610CE0DC02D7}"/>
              </a:ext>
            </a:extLst>
          </p:cNvPr>
          <p:cNvCxnSpPr>
            <a:cxnSpLocks/>
            <a:stCxn id="14" idx="5"/>
            <a:endCxn id="20" idx="1"/>
          </p:cNvCxnSpPr>
          <p:nvPr/>
        </p:nvCxnSpPr>
        <p:spPr>
          <a:xfrm>
            <a:off x="9568607" y="2770993"/>
            <a:ext cx="687223" cy="11354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D0BCC909-4EA8-D7CD-4E25-C22C83E99186}"/>
              </a:ext>
            </a:extLst>
          </p:cNvPr>
          <p:cNvCxnSpPr>
            <a:cxnSpLocks/>
            <a:stCxn id="20" idx="3"/>
            <a:endCxn id="29" idx="5"/>
          </p:cNvCxnSpPr>
          <p:nvPr/>
        </p:nvCxnSpPr>
        <p:spPr>
          <a:xfrm flipH="1">
            <a:off x="9526403" y="4079737"/>
            <a:ext cx="729427" cy="116343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1D0EFA8A-6621-F575-A9B0-8F6350F44E1A}"/>
              </a:ext>
            </a:extLst>
          </p:cNvPr>
          <p:cNvCxnSpPr>
            <a:cxnSpLocks/>
            <a:stCxn id="23" idx="5"/>
            <a:endCxn id="29" idx="7"/>
          </p:cNvCxnSpPr>
          <p:nvPr/>
        </p:nvCxnSpPr>
        <p:spPr>
          <a:xfrm>
            <a:off x="8406004" y="4109147"/>
            <a:ext cx="988681" cy="113402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93D62A3-16E7-B228-A3B3-A7A66F08DA24}"/>
              </a:ext>
            </a:extLst>
          </p:cNvPr>
          <p:cNvCxnSpPr>
            <a:cxnSpLocks/>
            <a:stCxn id="42" idx="2"/>
          </p:cNvCxnSpPr>
          <p:nvPr/>
        </p:nvCxnSpPr>
        <p:spPr>
          <a:xfrm rot="5400000">
            <a:off x="8977163" y="5612234"/>
            <a:ext cx="420627" cy="573472"/>
          </a:xfrm>
          <a:prstGeom prst="bentConnector2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Cloud 57">
            <a:extLst>
              <a:ext uri="{FF2B5EF4-FFF2-40B4-BE49-F238E27FC236}">
                <a16:creationId xmlns:a16="http://schemas.microsoft.com/office/drawing/2014/main" id="{449444FF-8C37-7E7A-8023-1BE64C001234}"/>
              </a:ext>
            </a:extLst>
          </p:cNvPr>
          <p:cNvSpPr/>
          <p:nvPr/>
        </p:nvSpPr>
        <p:spPr>
          <a:xfrm>
            <a:off x="205190" y="3966132"/>
            <a:ext cx="3252247" cy="2137491"/>
          </a:xfrm>
          <a:prstGeom prst="cloud">
            <a:avLst/>
          </a:prstGeom>
          <a:solidFill>
            <a:schemeClr val="bg1">
              <a:lumMod val="65000"/>
            </a:schemeClr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Rectangle: Rounded Corners 56">
            <a:extLst>
              <a:ext uri="{FF2B5EF4-FFF2-40B4-BE49-F238E27FC236}">
                <a16:creationId xmlns:a16="http://schemas.microsoft.com/office/drawing/2014/main" id="{6AB39647-C7FA-1C69-63EC-4AD457242B1F}"/>
              </a:ext>
            </a:extLst>
          </p:cNvPr>
          <p:cNvSpPr/>
          <p:nvPr/>
        </p:nvSpPr>
        <p:spPr>
          <a:xfrm>
            <a:off x="975375" y="4726883"/>
            <a:ext cx="1699705" cy="8194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WNT Backend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FBFA58C-3792-00AC-F495-715DAA14016F}"/>
              </a:ext>
            </a:extLst>
          </p:cNvPr>
          <p:cNvSpPr txBox="1"/>
          <p:nvPr/>
        </p:nvSpPr>
        <p:spPr>
          <a:xfrm>
            <a:off x="1246262" y="4382549"/>
            <a:ext cx="1213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AWS Cloud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47B1FFE-5A81-0FCD-9CA8-7D554678D252}"/>
              </a:ext>
            </a:extLst>
          </p:cNvPr>
          <p:cNvCxnSpPr>
            <a:cxnSpLocks/>
            <a:endCxn id="57" idx="3"/>
          </p:cNvCxnSpPr>
          <p:nvPr/>
        </p:nvCxnSpPr>
        <p:spPr>
          <a:xfrm flipH="1">
            <a:off x="2675080" y="5135870"/>
            <a:ext cx="2110152" cy="741"/>
          </a:xfrm>
          <a:prstGeom prst="line">
            <a:avLst/>
          </a:prstGeom>
          <a:ln w="38100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1" name="Picture 1040">
            <a:extLst>
              <a:ext uri="{FF2B5EF4-FFF2-40B4-BE49-F238E27FC236}">
                <a16:creationId xmlns:a16="http://schemas.microsoft.com/office/drawing/2014/main" id="{DBE0E986-2B91-4867-56BF-C51C01F7A5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3737" y="1737955"/>
            <a:ext cx="1674180" cy="908903"/>
          </a:xfrm>
          <a:prstGeom prst="rect">
            <a:avLst/>
          </a:prstGeom>
        </p:spPr>
      </p:pic>
      <p:pic>
        <p:nvPicPr>
          <p:cNvPr id="1045" name="Picture 1044">
            <a:extLst>
              <a:ext uri="{FF2B5EF4-FFF2-40B4-BE49-F238E27FC236}">
                <a16:creationId xmlns:a16="http://schemas.microsoft.com/office/drawing/2014/main" id="{E7E69556-0F63-3EE3-589E-AF120DFB16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28636" y="2335653"/>
            <a:ext cx="1594726" cy="866302"/>
          </a:xfrm>
          <a:prstGeom prst="rect">
            <a:avLst/>
          </a:prstGeom>
        </p:spPr>
      </p:pic>
      <p:sp>
        <p:nvSpPr>
          <p:cNvPr id="1047" name="TextBox 1046">
            <a:extLst>
              <a:ext uri="{FF2B5EF4-FFF2-40B4-BE49-F238E27FC236}">
                <a16:creationId xmlns:a16="http://schemas.microsoft.com/office/drawing/2014/main" id="{BDDB45C6-89CF-3CF1-8799-8ED35844DFC5}"/>
              </a:ext>
            </a:extLst>
          </p:cNvPr>
          <p:cNvSpPr txBox="1"/>
          <p:nvPr/>
        </p:nvSpPr>
        <p:spPr>
          <a:xfrm>
            <a:off x="5345943" y="2992752"/>
            <a:ext cx="4267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PC</a:t>
            </a: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617AE725-4EE3-8878-7D63-45D7E2315828}"/>
              </a:ext>
            </a:extLst>
          </p:cNvPr>
          <p:cNvSpPr txBox="1"/>
          <p:nvPr/>
        </p:nvSpPr>
        <p:spPr>
          <a:xfrm>
            <a:off x="1654951" y="1460404"/>
            <a:ext cx="10117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WNT Client</a:t>
            </a:r>
          </a:p>
        </p:txBody>
      </p:sp>
      <p:sp>
        <p:nvSpPr>
          <p:cNvPr id="1051" name="TextBox 1050">
            <a:extLst>
              <a:ext uri="{FF2B5EF4-FFF2-40B4-BE49-F238E27FC236}">
                <a16:creationId xmlns:a16="http://schemas.microsoft.com/office/drawing/2014/main" id="{9449F3DE-8050-C514-9B65-8E878B488CB5}"/>
              </a:ext>
            </a:extLst>
          </p:cNvPr>
          <p:cNvSpPr txBox="1"/>
          <p:nvPr/>
        </p:nvSpPr>
        <p:spPr>
          <a:xfrm>
            <a:off x="3566319" y="4766538"/>
            <a:ext cx="945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Internet</a:t>
            </a:r>
          </a:p>
        </p:txBody>
      </p:sp>
      <p:sp>
        <p:nvSpPr>
          <p:cNvPr id="1052" name="TextBox 1051">
            <a:extLst>
              <a:ext uri="{FF2B5EF4-FFF2-40B4-BE49-F238E27FC236}">
                <a16:creationId xmlns:a16="http://schemas.microsoft.com/office/drawing/2014/main" id="{5B316731-77CC-7701-6184-A7AF96BB17B2}"/>
              </a:ext>
            </a:extLst>
          </p:cNvPr>
          <p:cNvSpPr txBox="1"/>
          <p:nvPr/>
        </p:nvSpPr>
        <p:spPr>
          <a:xfrm>
            <a:off x="9759795" y="4911340"/>
            <a:ext cx="8194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100"/>
              <a:t>Thingy:91X</a:t>
            </a:r>
          </a:p>
        </p:txBody>
      </p:sp>
      <p:sp>
        <p:nvSpPr>
          <p:cNvPr id="1055" name="TextBox 1054">
            <a:extLst>
              <a:ext uri="{FF2B5EF4-FFF2-40B4-BE49-F238E27FC236}">
                <a16:creationId xmlns:a16="http://schemas.microsoft.com/office/drawing/2014/main" id="{9AC16F95-A47A-4610-0652-E9545FC7219E}"/>
              </a:ext>
            </a:extLst>
          </p:cNvPr>
          <p:cNvSpPr txBox="1"/>
          <p:nvPr/>
        </p:nvSpPr>
        <p:spPr>
          <a:xfrm>
            <a:off x="9127941" y="6091420"/>
            <a:ext cx="43954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/>
              <a:t>USB-C</a:t>
            </a:r>
          </a:p>
        </p:txBody>
      </p:sp>
      <p:sp>
        <p:nvSpPr>
          <p:cNvPr id="1056" name="Freeform: Shape 1055">
            <a:extLst>
              <a:ext uri="{FF2B5EF4-FFF2-40B4-BE49-F238E27FC236}">
                <a16:creationId xmlns:a16="http://schemas.microsoft.com/office/drawing/2014/main" id="{900D2CF9-D4F1-3ED9-68C9-4C7E08368EFF}"/>
              </a:ext>
            </a:extLst>
          </p:cNvPr>
          <p:cNvSpPr/>
          <p:nvPr/>
        </p:nvSpPr>
        <p:spPr>
          <a:xfrm rot="10637510">
            <a:off x="3075829" y="5649808"/>
            <a:ext cx="4448043" cy="902034"/>
          </a:xfrm>
          <a:custGeom>
            <a:avLst/>
            <a:gdLst>
              <a:gd name="connsiteX0" fmla="*/ 0 w 4598377"/>
              <a:gd name="connsiteY0" fmla="*/ 0 h 707781"/>
              <a:gd name="connsiteX1" fmla="*/ 2804747 w 4598377"/>
              <a:gd name="connsiteY1" fmla="*/ 127488 h 707781"/>
              <a:gd name="connsiteX2" fmla="*/ 4598377 w 4598377"/>
              <a:gd name="connsiteY2" fmla="*/ 707781 h 707781"/>
              <a:gd name="connsiteX3" fmla="*/ 4598377 w 4598377"/>
              <a:gd name="connsiteY3" fmla="*/ 707781 h 707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8377" h="707781">
                <a:moveTo>
                  <a:pt x="0" y="0"/>
                </a:moveTo>
                <a:cubicBezTo>
                  <a:pt x="1019175" y="4762"/>
                  <a:pt x="2038351" y="9524"/>
                  <a:pt x="2804747" y="127488"/>
                </a:cubicBezTo>
                <a:cubicBezTo>
                  <a:pt x="3571143" y="245452"/>
                  <a:pt x="4598377" y="707781"/>
                  <a:pt x="4598377" y="707781"/>
                </a:cubicBezTo>
                <a:lnTo>
                  <a:pt x="4598377" y="707781"/>
                </a:lnTo>
              </a:path>
            </a:pathLst>
          </a:custGeom>
          <a:noFill/>
          <a:ln>
            <a:solidFill>
              <a:schemeClr val="accent2"/>
            </a:solidFill>
            <a:prstDash val="dashDot"/>
            <a:headEnd type="triangle"/>
            <a:tailEnd type="triangl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598377"/>
                      <a:gd name="connsiteY0" fmla="*/ 0 h 707781"/>
                      <a:gd name="connsiteX1" fmla="*/ 2804747 w 4598377"/>
                      <a:gd name="connsiteY1" fmla="*/ 127488 h 707781"/>
                      <a:gd name="connsiteX2" fmla="*/ 4598377 w 4598377"/>
                      <a:gd name="connsiteY2" fmla="*/ 707781 h 707781"/>
                      <a:gd name="connsiteX3" fmla="*/ 4598377 w 4598377"/>
                      <a:gd name="connsiteY3" fmla="*/ 707781 h 7077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598377" h="707781" extrusionOk="0">
                        <a:moveTo>
                          <a:pt x="0" y="0"/>
                        </a:moveTo>
                        <a:cubicBezTo>
                          <a:pt x="894897" y="-71896"/>
                          <a:pt x="1872019" y="71951"/>
                          <a:pt x="2804747" y="127488"/>
                        </a:cubicBezTo>
                        <a:cubicBezTo>
                          <a:pt x="3571144" y="245452"/>
                          <a:pt x="4598376" y="707781"/>
                          <a:pt x="4598377" y="707781"/>
                        </a:cubicBezTo>
                        <a:lnTo>
                          <a:pt x="4598377" y="707781"/>
                        </a:ln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8" name="Freeform: Shape 1057">
            <a:extLst>
              <a:ext uri="{FF2B5EF4-FFF2-40B4-BE49-F238E27FC236}">
                <a16:creationId xmlns:a16="http://schemas.microsoft.com/office/drawing/2014/main" id="{38919FB5-EB0A-B451-255F-37085B9A8C1F}"/>
              </a:ext>
            </a:extLst>
          </p:cNvPr>
          <p:cNvSpPr/>
          <p:nvPr/>
        </p:nvSpPr>
        <p:spPr>
          <a:xfrm rot="21306779">
            <a:off x="3484553" y="2844087"/>
            <a:ext cx="1067079" cy="1618610"/>
          </a:xfrm>
          <a:custGeom>
            <a:avLst/>
            <a:gdLst>
              <a:gd name="connsiteX0" fmla="*/ 0 w 2387111"/>
              <a:gd name="connsiteY0" fmla="*/ 993531 h 1020319"/>
              <a:gd name="connsiteX1" fmla="*/ 1679330 w 2387111"/>
              <a:gd name="connsiteY1" fmla="*/ 984739 h 1020319"/>
              <a:gd name="connsiteX2" fmla="*/ 2215661 w 2387111"/>
              <a:gd name="connsiteY2" fmla="*/ 646235 h 1020319"/>
              <a:gd name="connsiteX3" fmla="*/ 2387111 w 2387111"/>
              <a:gd name="connsiteY3" fmla="*/ 0 h 1020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7111" h="1020319">
                <a:moveTo>
                  <a:pt x="0" y="993531"/>
                </a:moveTo>
                <a:cubicBezTo>
                  <a:pt x="655026" y="1018076"/>
                  <a:pt x="1310053" y="1042622"/>
                  <a:pt x="1679330" y="984739"/>
                </a:cubicBezTo>
                <a:cubicBezTo>
                  <a:pt x="2048607" y="926856"/>
                  <a:pt x="2097698" y="810358"/>
                  <a:pt x="2215661" y="646235"/>
                </a:cubicBezTo>
                <a:cubicBezTo>
                  <a:pt x="2333625" y="482112"/>
                  <a:pt x="2360368" y="241056"/>
                  <a:pt x="2387111" y="0"/>
                </a:cubicBezTo>
              </a:path>
            </a:pathLst>
          </a:custGeom>
          <a:noFill/>
          <a:ln>
            <a:solidFill>
              <a:schemeClr val="accent2"/>
            </a:solidFill>
            <a:prstDash val="dashDot"/>
            <a:headEnd type="triangl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rapezoid 2">
            <a:extLst>
              <a:ext uri="{FF2B5EF4-FFF2-40B4-BE49-F238E27FC236}">
                <a16:creationId xmlns:a16="http://schemas.microsoft.com/office/drawing/2014/main" id="{0F5544E3-CC45-8D9A-36D4-40659A2B06B8}"/>
              </a:ext>
            </a:extLst>
          </p:cNvPr>
          <p:cNvSpPr/>
          <p:nvPr/>
        </p:nvSpPr>
        <p:spPr>
          <a:xfrm>
            <a:off x="4728246" y="4671264"/>
            <a:ext cx="1674180" cy="741319"/>
          </a:xfrm>
          <a:prstGeom prst="trapezoid">
            <a:avLst/>
          </a:prstGeom>
          <a:solidFill>
            <a:schemeClr val="bg2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>
                <a:solidFill>
                  <a:sysClr val="windowText" lastClr="000000"/>
                </a:solidFill>
              </a:rPr>
              <a:t>4G Access Point</a:t>
            </a:r>
          </a:p>
        </p:txBody>
      </p:sp>
      <p:cxnSp>
        <p:nvCxnSpPr>
          <p:cNvPr id="1025" name="Straight Connector 51">
            <a:extLst>
              <a:ext uri="{FF2B5EF4-FFF2-40B4-BE49-F238E27FC236}">
                <a16:creationId xmlns:a16="http://schemas.microsoft.com/office/drawing/2014/main" id="{C932E00F-0DE8-1D1B-A19D-98C7FE2D6B92}"/>
              </a:ext>
            </a:extLst>
          </p:cNvPr>
          <p:cNvCxnSpPr>
            <a:cxnSpLocks/>
            <a:endCxn id="3" idx="2"/>
          </p:cNvCxnSpPr>
          <p:nvPr/>
        </p:nvCxnSpPr>
        <p:spPr>
          <a:xfrm rot="10800000">
            <a:off x="5565336" y="5412584"/>
            <a:ext cx="1902134" cy="721145"/>
          </a:xfrm>
          <a:prstGeom prst="bentConnector2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0" name="TextBox 1029">
            <a:extLst>
              <a:ext uri="{FF2B5EF4-FFF2-40B4-BE49-F238E27FC236}">
                <a16:creationId xmlns:a16="http://schemas.microsoft.com/office/drawing/2014/main" id="{F94B68FC-5680-24D5-E037-7E9ECCE917C7}"/>
              </a:ext>
            </a:extLst>
          </p:cNvPr>
          <p:cNvSpPr txBox="1"/>
          <p:nvPr/>
        </p:nvSpPr>
        <p:spPr>
          <a:xfrm>
            <a:off x="6382833" y="5875976"/>
            <a:ext cx="3529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800" dirty="0"/>
              <a:t>LAN</a:t>
            </a: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5FC58000-D19E-4C05-D841-6CC98212E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528" y="1758990"/>
            <a:ext cx="1918695" cy="100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345034BA-E9D8-066F-1968-841674BD5B0C}"/>
              </a:ext>
            </a:extLst>
          </p:cNvPr>
          <p:cNvSpPr txBox="1"/>
          <p:nvPr/>
        </p:nvSpPr>
        <p:spPr>
          <a:xfrm>
            <a:off x="4027099" y="1482768"/>
            <a:ext cx="7615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Grafana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BCCD85C-3445-252E-48D4-DBB6FB56BB4F}"/>
              </a:ext>
            </a:extLst>
          </p:cNvPr>
          <p:cNvCxnSpPr>
            <a:cxnSpLocks/>
            <a:endCxn id="3" idx="0"/>
          </p:cNvCxnSpPr>
          <p:nvPr/>
        </p:nvCxnSpPr>
        <p:spPr>
          <a:xfrm flipH="1">
            <a:off x="5565336" y="3344797"/>
            <a:ext cx="0" cy="1326467"/>
          </a:xfrm>
          <a:prstGeom prst="straightConnector1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24">
            <a:extLst>
              <a:ext uri="{FF2B5EF4-FFF2-40B4-BE49-F238E27FC236}">
                <a16:creationId xmlns:a16="http://schemas.microsoft.com/office/drawing/2014/main" id="{12B952CB-81F3-107A-6353-E7F40E869D9A}"/>
              </a:ext>
            </a:extLst>
          </p:cNvPr>
          <p:cNvSpPr txBox="1"/>
          <p:nvPr/>
        </p:nvSpPr>
        <p:spPr>
          <a:xfrm>
            <a:off x="5552139" y="3900308"/>
            <a:ext cx="352982" cy="21544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dirty="0"/>
              <a:t>LAN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3560F5D-9C16-192D-BCFB-AC716ACC9820}"/>
              </a:ext>
            </a:extLst>
          </p:cNvPr>
          <p:cNvSpPr txBox="1"/>
          <p:nvPr/>
        </p:nvSpPr>
        <p:spPr>
          <a:xfrm>
            <a:off x="9872609" y="5278013"/>
            <a:ext cx="20757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/>
              <a:t>running Nordic NR+ modem L1/PHY + Wirepas 5G Mesh protocol stack + </a:t>
            </a:r>
            <a:r>
              <a:rPr lang="en-GB" sz="1200" dirty="0" err="1"/>
              <a:t>dualmcu_app</a:t>
            </a:r>
            <a:endParaRPr lang="en-FI" sz="12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1DA1607-D5DF-FA95-8100-6D006C434DB1}"/>
              </a:ext>
            </a:extLst>
          </p:cNvPr>
          <p:cNvSpPr txBox="1"/>
          <p:nvPr/>
        </p:nvSpPr>
        <p:spPr>
          <a:xfrm>
            <a:off x="9583332" y="2258729"/>
            <a:ext cx="24609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GB" sz="1200" dirty="0"/>
              <a:t>running Nordic DECT2020 NR+ modem L1/PHY + Wirepas 5G Mesh protocol stack + demo application</a:t>
            </a:r>
          </a:p>
        </p:txBody>
      </p:sp>
      <p:pic>
        <p:nvPicPr>
          <p:cNvPr id="62" name="Picture 61">
            <a:extLst>
              <a:ext uri="{FF2B5EF4-FFF2-40B4-BE49-F238E27FC236}">
                <a16:creationId xmlns:a16="http://schemas.microsoft.com/office/drawing/2014/main" id="{230ACC7D-702D-4A5F-7066-EE661B931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4561" y="318557"/>
            <a:ext cx="682454" cy="713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24" name="Straight Connector 1023">
            <a:extLst>
              <a:ext uri="{FF2B5EF4-FFF2-40B4-BE49-F238E27FC236}">
                <a16:creationId xmlns:a16="http://schemas.microsoft.com/office/drawing/2014/main" id="{5A3EDF27-B2BC-BA80-85E3-B65E3817E083}"/>
              </a:ext>
            </a:extLst>
          </p:cNvPr>
          <p:cNvCxnSpPr>
            <a:cxnSpLocks/>
            <a:stCxn id="18" idx="7"/>
            <a:endCxn id="1029" idx="3"/>
          </p:cNvCxnSpPr>
          <p:nvPr/>
        </p:nvCxnSpPr>
        <p:spPr>
          <a:xfrm flipV="1">
            <a:off x="8203732" y="761790"/>
            <a:ext cx="210533" cy="1147059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8" name="Group 1027">
            <a:extLst>
              <a:ext uri="{FF2B5EF4-FFF2-40B4-BE49-F238E27FC236}">
                <a16:creationId xmlns:a16="http://schemas.microsoft.com/office/drawing/2014/main" id="{1B0B4694-C98C-54CB-0DB8-FFF15EBB5638}"/>
              </a:ext>
            </a:extLst>
          </p:cNvPr>
          <p:cNvGrpSpPr/>
          <p:nvPr/>
        </p:nvGrpSpPr>
        <p:grpSpPr>
          <a:xfrm>
            <a:off x="8379370" y="552587"/>
            <a:ext cx="238281" cy="245097"/>
            <a:chOff x="6520738" y="4798069"/>
            <a:chExt cx="238281" cy="245097"/>
          </a:xfrm>
        </p:grpSpPr>
        <p:sp>
          <p:nvSpPr>
            <p:cNvPr id="1029" name="Oval 1028">
              <a:extLst>
                <a:ext uri="{FF2B5EF4-FFF2-40B4-BE49-F238E27FC236}">
                  <a16:creationId xmlns:a16="http://schemas.microsoft.com/office/drawing/2014/main" id="{BD0D4BD7-3ECB-DC27-1755-05EB8D632750}"/>
                </a:ext>
              </a:extLst>
            </p:cNvPr>
            <p:cNvSpPr/>
            <p:nvPr/>
          </p:nvSpPr>
          <p:spPr>
            <a:xfrm>
              <a:off x="6520738" y="4798069"/>
              <a:ext cx="238281" cy="24509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31" name="Oval 1030">
              <a:extLst>
                <a:ext uri="{FF2B5EF4-FFF2-40B4-BE49-F238E27FC236}">
                  <a16:creationId xmlns:a16="http://schemas.microsoft.com/office/drawing/2014/main" id="{56825A26-A940-D73C-2BC9-428CECB6D740}"/>
                </a:ext>
              </a:extLst>
            </p:cNvPr>
            <p:cNvSpPr/>
            <p:nvPr/>
          </p:nvSpPr>
          <p:spPr>
            <a:xfrm>
              <a:off x="6550202" y="4827478"/>
              <a:ext cx="179351" cy="186278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34" name="Bild 17">
            <a:extLst>
              <a:ext uri="{FF2B5EF4-FFF2-40B4-BE49-F238E27FC236}">
                <a16:creationId xmlns:a16="http://schemas.microsoft.com/office/drawing/2014/main" id="{5C7A4C9C-144E-0934-D027-62F7CF975D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1503292" y="239577"/>
            <a:ext cx="371207" cy="254672"/>
          </a:xfrm>
          <a:prstGeom prst="rect">
            <a:avLst/>
          </a:prstGeom>
        </p:spPr>
      </p:pic>
      <p:sp>
        <p:nvSpPr>
          <p:cNvPr id="1035" name="Title 4">
            <a:extLst>
              <a:ext uri="{FF2B5EF4-FFF2-40B4-BE49-F238E27FC236}">
                <a16:creationId xmlns:a16="http://schemas.microsoft.com/office/drawing/2014/main" id="{741EB5EC-3019-B26E-7505-C4EA7BEE3900}"/>
              </a:ext>
            </a:extLst>
          </p:cNvPr>
          <p:cNvSpPr txBox="1">
            <a:spLocks/>
          </p:cNvSpPr>
          <p:nvPr/>
        </p:nvSpPr>
        <p:spPr>
          <a:xfrm>
            <a:off x="647700" y="647699"/>
            <a:ext cx="11042649" cy="863601"/>
          </a:xfrm>
          <a:prstGeom prst="rect">
            <a:avLst/>
          </a:prstGeom>
        </p:spPr>
        <p:txBody>
          <a:bodyPr vert="horz" lIns="0" tIns="3600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10000" kern="1200">
                <a:solidFill>
                  <a:schemeClr val="tx1"/>
                </a:solidFill>
                <a:latin typeface="Herbus Wirepas Bold" pitchFamily="50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000" i="0" u="none" strike="noStrike" kern="1200" cap="none" spc="0" normalizeH="0" baseline="0" noProof="0" dirty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</a:rPr>
              <a:t>Demo  components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solidFill>
                <a:srgbClr val="0C0C0C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30553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F5E498-50DC-2E6D-7F2C-B6D3A0BB047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AC77886-450C-4544-88C7-5996FA5F78BC}" type="slidenum">
              <a:rPr lang="sv-SE" smtClean="0"/>
              <a:pPr/>
              <a:t>5</a:t>
            </a:fld>
            <a:endParaRPr lang="sv-SE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03013A7-2AC6-6BB3-1A4E-9F79EAE6E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7675" y="630385"/>
            <a:ext cx="7616826" cy="555627"/>
          </a:xfrm>
        </p:spPr>
        <p:txBody>
          <a:bodyPr>
            <a:normAutofit fontScale="90000"/>
          </a:bodyPr>
          <a:lstStyle/>
          <a:p>
            <a:r>
              <a:rPr lang="en-US" dirty="0"/>
              <a:t>Wirepas DLMS Integration package Software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BA98BE5-90D6-4C1F-4369-36687845125A}"/>
              </a:ext>
            </a:extLst>
          </p:cNvPr>
          <p:cNvSpPr/>
          <p:nvPr/>
        </p:nvSpPr>
        <p:spPr>
          <a:xfrm>
            <a:off x="317500" y="2488039"/>
            <a:ext cx="2921729" cy="3509805"/>
          </a:xfrm>
          <a:prstGeom prst="rect">
            <a:avLst/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NIC Application</a:t>
            </a:r>
          </a:p>
          <a:p>
            <a:pPr algn="ctr"/>
            <a:endParaRPr lang="en-US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DLMS Application reference including DLMS Client and Server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Scheduled meter reading and conversion from Push to Pull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DLMS Pass Through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Key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OTAP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IPV6 UDP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UART and SPI drivers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92A3FE-FBD6-503E-D974-F5F44DF51546}"/>
              </a:ext>
            </a:extLst>
          </p:cNvPr>
          <p:cNvSpPr/>
          <p:nvPr/>
        </p:nvSpPr>
        <p:spPr>
          <a:xfrm>
            <a:off x="3452059" y="2488039"/>
            <a:ext cx="2886986" cy="1630356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>
                <a:solidFill>
                  <a:schemeClr val="bg1"/>
                </a:solidFill>
              </a:rPr>
              <a:t>Gateway</a:t>
            </a:r>
          </a:p>
          <a:p>
            <a:pPr algn="ctr"/>
            <a:endParaRPr lang="en-US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Wirepas Gateway Drivers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IPV6 or MQTT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1"/>
                </a:solidFill>
              </a:rPr>
              <a:t>Dual transport for HES and NMS connection</a:t>
            </a:r>
          </a:p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59A4BDB-8117-9D01-7F10-5152F09926A4}"/>
              </a:ext>
            </a:extLst>
          </p:cNvPr>
          <p:cNvSpPr/>
          <p:nvPr/>
        </p:nvSpPr>
        <p:spPr>
          <a:xfrm>
            <a:off x="3452059" y="4367487"/>
            <a:ext cx="2886986" cy="1630357"/>
          </a:xfrm>
          <a:prstGeom prst="rect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>
                <a:solidFill>
                  <a:schemeClr val="bg1"/>
                </a:solidFill>
              </a:rPr>
              <a:t>Backend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  <a:ea typeface="+mn-ea"/>
                <a:cs typeface="+mn-cs"/>
              </a:rPr>
              <a:t>Wirepas Network Tool (NMS)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  <a:ea typeface="+mn-ea"/>
                <a:cs typeface="+mn-cs"/>
              </a:rPr>
              <a:t>IPV6 or MQTT support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C0C0C"/>
                </a:solidFill>
                <a:effectLst/>
                <a:uLnTx/>
                <a:uFillTx/>
                <a:latin typeface="Wallop Medium"/>
                <a:ea typeface="+mn-ea"/>
                <a:cs typeface="+mn-cs"/>
              </a:rPr>
              <a:t>Examples for HES integration</a:t>
            </a:r>
          </a:p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7E98E258-BAA4-4771-5070-BA834CB4DE96}"/>
              </a:ext>
            </a:extLst>
          </p:cNvPr>
          <p:cNvSpPr txBox="1">
            <a:spLocks/>
          </p:cNvSpPr>
          <p:nvPr/>
        </p:nvSpPr>
        <p:spPr>
          <a:xfrm>
            <a:off x="6638543" y="1994263"/>
            <a:ext cx="5324079" cy="581870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339725" indent="-339725" algn="l" defTabSz="914400" rtl="0" eaLnBrk="1" latinLnBrk="0" hangingPunct="1">
              <a:lnSpc>
                <a:spcPts val="2000"/>
              </a:lnSpc>
              <a:spcBef>
                <a:spcPts val="900"/>
              </a:spcBef>
              <a:buFont typeface="Wallop Medium" panose="02000600000000000000" pitchFamily="50" charset="0"/>
              <a:buChar char="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11188" indent="-341313" algn="l" defTabSz="914400" rtl="0" eaLnBrk="1" latinLnBrk="0" hangingPunct="1">
              <a:lnSpc>
                <a:spcPts val="20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325" indent="-285750" algn="l" defTabSz="914400" rtl="0" eaLnBrk="1" latinLnBrk="0" hangingPunct="1">
              <a:lnSpc>
                <a:spcPts val="16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16000" indent="-209550" algn="l" defTabSz="914400" rtl="0" eaLnBrk="1" latinLnBrk="0" hangingPunct="1">
              <a:lnSpc>
                <a:spcPts val="12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57300" indent="-180975" algn="l" defTabSz="914400" rtl="0" eaLnBrk="1" latinLnBrk="0" hangingPunct="1">
              <a:lnSpc>
                <a:spcPts val="1000"/>
              </a:lnSpc>
              <a:spcBef>
                <a:spcPts val="500"/>
              </a:spcBef>
              <a:buFont typeface="Wallop Medium" panose="02000600000000000000" pitchFamily="50" charset="0"/>
              <a:buChar char="—"/>
              <a:defRPr sz="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b="1"/>
              <a:t>Benefits for the integrator: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Provide an almost complete baseline from NIC to Cloud to ease integration and ensure optimal performances at scale.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Accelerate time to market</a:t>
            </a:r>
          </a:p>
          <a:p>
            <a:pPr>
              <a:lnSpc>
                <a:spcPct val="100000"/>
              </a:lnSpc>
              <a:buFontTx/>
              <a:buChar char="-"/>
            </a:pPr>
            <a:endParaRPr lang="en-US" sz="1600"/>
          </a:p>
          <a:p>
            <a:pPr marL="0" indent="0">
              <a:lnSpc>
                <a:spcPct val="100000"/>
              </a:lnSpc>
              <a:buNone/>
            </a:pPr>
            <a:r>
              <a:rPr lang="en-US" b="1"/>
              <a:t>Integrator accountabilities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Final integration and testing against deployed smart meters.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Potential adaptations upon specific tender requirements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Gateway integration: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Gateway Device management (Update, OS management, networking)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Software porting on selected hardware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Backhaul integration and management (</a:t>
            </a:r>
            <a:r>
              <a:rPr lang="en-US" sz="1600" err="1"/>
              <a:t>ie</a:t>
            </a:r>
            <a:r>
              <a:rPr lang="en-US" sz="1600"/>
              <a:t>: cellular)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/>
              <a:t>HES / MDM integration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1600"/>
          </a:p>
          <a:p>
            <a:pPr>
              <a:lnSpc>
                <a:spcPct val="100000"/>
              </a:lnSpc>
              <a:buFontTx/>
              <a:buChar char="-"/>
            </a:pPr>
            <a:endParaRPr lang="en-US" sz="1600"/>
          </a:p>
          <a:p>
            <a:pPr marL="0" indent="0">
              <a:lnSpc>
                <a:spcPct val="100000"/>
              </a:lnSpc>
              <a:buNone/>
            </a:pPr>
            <a:endParaRPr lang="en-US" sz="1600"/>
          </a:p>
          <a:p>
            <a:pPr marL="0" indent="0">
              <a:lnSpc>
                <a:spcPct val="100000"/>
              </a:lnSpc>
              <a:buNone/>
            </a:pP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361339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DECCBA33-DB1E-B815-10B8-FE2EB35A1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Wirepas AMR Reference at a glance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A0A4E26-809E-8A52-8B65-7F9C49939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/>
              <a:t>Confidential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1DE46750-79BB-4522-3974-792F444BF5E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17500" y="1681163"/>
            <a:ext cx="8510143" cy="4855947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/>
              <a:t>Objectives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dirty="0"/>
              <a:t>Provide System integrators a comprehensive kickstart package for their AMR system  development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dirty="0"/>
              <a:t>Accelerate, simplify and raise overall system performance at scale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dirty="0"/>
              <a:t>Wirepas AMR Reference is </a:t>
            </a:r>
            <a:r>
              <a:rPr lang="en-US" sz="2000" b="1" dirty="0"/>
              <a:t>a solid and quite complete starting points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0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/>
              <a:t>RF Mesh integration in meter and HES in NO TIME thanks to :</a:t>
            </a:r>
          </a:p>
          <a:p>
            <a:pPr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en-US" sz="2000" b="1" dirty="0"/>
              <a:t>Compliancy with DLMS allowing simpler HES integration</a:t>
            </a:r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C821ECEE-0476-47A7-E398-C00A4D0388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9487" y="2049816"/>
            <a:ext cx="2958695" cy="2758367"/>
          </a:xfrm>
          <a:prstGeom prst="ellipse">
            <a:avLst/>
          </a:prstGeom>
          <a:ln w="63500" cap="rnd">
            <a:noFill/>
          </a:ln>
          <a:effectLst/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3DAA9C-8644-6BFA-F900-BD1385ED387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AC77886-450C-4544-88C7-5996FA5F78BC}" type="slidenum">
              <a:rPr lang="sv-SE" smtClean="0"/>
              <a:pPr/>
              <a:t>6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092086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79E3F18-C8F7-3FC2-BD81-88D69732EFD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AC77886-450C-4544-88C7-5996FA5F78BC}" type="slidenum">
              <a:rPr lang="sv-SE" smtClean="0"/>
              <a:pPr/>
              <a:t>7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5F4361-64C7-5C38-731C-776959F5EC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/>
              <a:t>Confidential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F71E5FCA-971B-A26F-3D53-F5E898826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057" y="594519"/>
            <a:ext cx="8276771" cy="554038"/>
          </a:xfrm>
        </p:spPr>
        <p:txBody>
          <a:bodyPr>
            <a:normAutofit fontScale="90000"/>
          </a:bodyPr>
          <a:lstStyle/>
          <a:p>
            <a:r>
              <a:rPr lang="en-US" dirty="0"/>
              <a:t>Seamless radio selection between </a:t>
            </a:r>
            <a:r>
              <a:rPr lang="en-US" dirty="0" err="1"/>
              <a:t>SubGHz</a:t>
            </a:r>
            <a:r>
              <a:rPr lang="en-US" dirty="0"/>
              <a:t> and 5G Mesh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C99273-9837-03F9-DC43-F9268C5C9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72463"/>
            <a:ext cx="12191941" cy="508553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BC214ED-F3BC-D0CE-6D2A-ACF394315AA6}"/>
              </a:ext>
            </a:extLst>
          </p:cNvPr>
          <p:cNvSpPr txBox="1"/>
          <p:nvPr/>
        </p:nvSpPr>
        <p:spPr>
          <a:xfrm>
            <a:off x="7397876" y="1004837"/>
            <a:ext cx="4336510" cy="14647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400" dirty="0"/>
              <a:t>One Application, many meters, 2 RF profiles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400" dirty="0"/>
              <a:t>Tested against multiple meter manufacturers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1400" dirty="0"/>
              <a:t>One code: </a:t>
            </a:r>
            <a:r>
              <a:rPr lang="en-US" sz="1400" dirty="0" err="1"/>
              <a:t>SubGHz</a:t>
            </a:r>
            <a:r>
              <a:rPr lang="en-US" sz="1400" dirty="0"/>
              <a:t> and 5G Mesh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09DFA71-C730-68AE-DDCC-7AB38E2A0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70938" y="3336302"/>
            <a:ext cx="371747" cy="357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8275161-B6A7-FF56-C931-7C54C3B7F53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1190171" y="5206491"/>
            <a:ext cx="404370" cy="3575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974C158-0087-C754-D740-3D1E7CD0B5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3995057" y="3071416"/>
            <a:ext cx="404370" cy="3575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1DFEF0F-5771-C78A-C921-B3D7455000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4898571" y="2575777"/>
            <a:ext cx="404370" cy="3575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26D8AA-1939-38B6-B875-5AC0088B09B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4350657" y="4848907"/>
            <a:ext cx="404370" cy="3575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CBF3FD7-AF56-158C-4FBB-8A82B10F5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6286686" y="5357945"/>
            <a:ext cx="404370" cy="35758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F272BE1-5A64-4A3B-867F-47949A34C2A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6896334" y="3120062"/>
            <a:ext cx="404370" cy="35758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58E1387-7B84-234E-F8D1-40D21A7EC9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7692571" y="4273948"/>
            <a:ext cx="404370" cy="357584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AE3531C-1686-5D27-1176-0D967F8F5A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335"/>
          <a:stretch/>
        </p:blipFill>
        <p:spPr>
          <a:xfrm>
            <a:off x="10524671" y="4631532"/>
            <a:ext cx="404370" cy="357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745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1ABFF1-08DE-9AF0-CD89-D68A0036ED21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AC77886-450C-4544-88C7-5996FA5F78BC}" type="slidenum">
              <a:rPr lang="sv-SE" smtClean="0"/>
              <a:pPr/>
              <a:t>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D2218-A62D-D1DD-C4CD-17B56BCA1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v-SE"/>
              <a:t>Confidential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38A716F-EFD9-5439-4C34-78317F89C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28" y="871538"/>
            <a:ext cx="9524547" cy="554038"/>
          </a:xfrm>
        </p:spPr>
        <p:txBody>
          <a:bodyPr>
            <a:normAutofit fontScale="90000"/>
          </a:bodyPr>
          <a:lstStyle/>
          <a:p>
            <a:r>
              <a:rPr lang="en-US" dirty="0"/>
              <a:t>Wirepas NMS: Complete solution for network monitoring and device management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08355A2-1682-FECE-DE07-F554E1D82E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6972" y="2054170"/>
            <a:ext cx="7409957" cy="46259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557DF59-FD8C-509B-0927-FC46D8DBE7F1}"/>
              </a:ext>
            </a:extLst>
          </p:cNvPr>
          <p:cNvSpPr txBox="1"/>
          <p:nvPr/>
        </p:nvSpPr>
        <p:spPr>
          <a:xfrm>
            <a:off x="8475889" y="1933254"/>
            <a:ext cx="3298371" cy="474685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342900" indent="-34290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dirty="0"/>
              <a:t>Manages millions of meters</a:t>
            </a:r>
          </a:p>
          <a:p>
            <a:pPr marL="342900" indent="-34290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dirty="0"/>
              <a:t>Support SBD requirements</a:t>
            </a:r>
          </a:p>
          <a:p>
            <a:pPr marL="342900" indent="-34290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dirty="0"/>
              <a:t>Complete API for HES integration</a:t>
            </a:r>
          </a:p>
          <a:p>
            <a:pPr marL="342900" indent="-34290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dirty="0"/>
              <a:t>Built in advanced alerting</a:t>
            </a:r>
          </a:p>
          <a:p>
            <a:pPr marL="342900" indent="-34290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en-US" dirty="0"/>
              <a:t>Support OTAP including smart meter optimized OTAP</a:t>
            </a:r>
          </a:p>
        </p:txBody>
      </p:sp>
    </p:spTree>
    <p:extLst>
      <p:ext uri="{BB962C8B-B14F-4D97-AF65-F5344CB8AC3E}">
        <p14:creationId xmlns:p14="http://schemas.microsoft.com/office/powerpoint/2010/main" val="3819154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9F8F62F4347C4FA5A9670FA986ACAC" ma:contentTypeVersion="17" ma:contentTypeDescription="Ein neues Dokument erstellen." ma:contentTypeScope="" ma:versionID="00834bb89ab960104440c23dd9fdc14a">
  <xsd:schema xmlns:xsd="http://www.w3.org/2001/XMLSchema" xmlns:xs="http://www.w3.org/2001/XMLSchema" xmlns:p="http://schemas.microsoft.com/office/2006/metadata/properties" xmlns:ns2="927c6826-da5e-4d0b-b39b-0741c15bf2ad" xmlns:ns3="aad123a0-c0d6-4fc6-86bc-6f38246add01" targetNamespace="http://schemas.microsoft.com/office/2006/metadata/properties" ma:root="true" ma:fieldsID="fbde6bb9ed4387625c73423f0d2c5b96" ns2:_="" ns3:_="">
    <xsd:import namespace="927c6826-da5e-4d0b-b39b-0741c15bf2ad"/>
    <xsd:import namespace="aad123a0-c0d6-4fc6-86bc-6f38246add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c6826-da5e-4d0b-b39b-0741c15bf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d87a1d6-dce8-4239-8b3f-08a8d18b58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123a0-c0d6-4fc6-86bc-6f38246add0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183c811-dbf8-42ce-9ef9-f0e9d8d6a345}" ma:internalName="TaxCatchAll" ma:showField="CatchAllData" ma:web="aad123a0-c0d6-4fc6-86bc-6f38246add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7c6826-da5e-4d0b-b39b-0741c15bf2ad">
      <Terms xmlns="http://schemas.microsoft.com/office/infopath/2007/PartnerControls"/>
    </lcf76f155ced4ddcb4097134ff3c332f>
    <TaxCatchAll xmlns="aad123a0-c0d6-4fc6-86bc-6f38246add01" xsi:nil="true"/>
  </documentManagement>
</p:properties>
</file>

<file path=customXml/itemProps1.xml><?xml version="1.0" encoding="utf-8"?>
<ds:datastoreItem xmlns:ds="http://schemas.openxmlformats.org/officeDocument/2006/customXml" ds:itemID="{759480A4-FE79-4904-A38D-7BD05FAAED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C7FA87-D3D1-4948-8AF0-0AA0E244F5DB}"/>
</file>

<file path=customXml/itemProps3.xml><?xml version="1.0" encoding="utf-8"?>
<ds:datastoreItem xmlns:ds="http://schemas.openxmlformats.org/officeDocument/2006/customXml" ds:itemID="{628D8448-543F-4525-AD22-A127BE4A0180}">
  <ds:schemaRefs>
    <ds:schemaRef ds:uri="http://schemas.microsoft.com/office/2006/metadata/properties"/>
    <ds:schemaRef ds:uri="http://schemas.microsoft.com/office/infopath/2007/PartnerControls"/>
    <ds:schemaRef ds:uri="http://purl.org/dc/elements/1.1/"/>
    <ds:schemaRef ds:uri="http://purl.org/dc/dcmitype/"/>
    <ds:schemaRef ds:uri="45cb5bfd-9c17-4a81-8d68-25ed80dd283b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19bf0704-2f3b-402d-9bbb-41f3558a973b"/>
    <ds:schemaRef ds:uri="http://www.w3.org/XML/1998/namespace"/>
    <ds:schemaRef ds:uri="927c6826-da5e-4d0b-b39b-0741c15bf2ad"/>
    <ds:schemaRef ds:uri="aad123a0-c0d6-4fc6-86bc-6f38246add0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539</Words>
  <Application>Microsoft Office PowerPoint</Application>
  <PresentationFormat>Laajakuva</PresentationFormat>
  <Paragraphs>99</Paragraphs>
  <Slides>8</Slides>
  <Notes>1</Notes>
  <HiddenSlides>0</HiddenSlides>
  <MMClips>0</MMClips>
  <ScaleCrop>false</ScaleCrop>
  <HeadingPairs>
    <vt:vector size="4" baseType="variant">
      <vt:variant>
        <vt:lpstr>Teema</vt:lpstr>
      </vt:variant>
      <vt:variant>
        <vt:i4>1</vt:i4>
      </vt:variant>
      <vt:variant>
        <vt:lpstr>Dian otsikot</vt:lpstr>
      </vt:variant>
      <vt:variant>
        <vt:i4>8</vt:i4>
      </vt:variant>
    </vt:vector>
  </HeadingPairs>
  <TitlesOfParts>
    <vt:vector size="9" baseType="lpstr">
      <vt:lpstr>Office</vt:lpstr>
      <vt:lpstr>AMR use case with DECT NR+</vt:lpstr>
      <vt:lpstr>Wirepas AMR reference:  Complete meter and gateway integration</vt:lpstr>
      <vt:lpstr>PowerPoint-esitys</vt:lpstr>
      <vt:lpstr>PowerPoint-esitys</vt:lpstr>
      <vt:lpstr>Wirepas DLMS Integration package Software</vt:lpstr>
      <vt:lpstr>Wirepas AMR Reference at a glance</vt:lpstr>
      <vt:lpstr>Seamless radio selection between SubGHz and 5G Mesh</vt:lpstr>
      <vt:lpstr>Wirepas NMS: Complete solution for network monitoring and device management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Wilzeck, Andreas</dc:creator>
  <cp:lastModifiedBy>Jussi Numminen</cp:lastModifiedBy>
  <cp:revision>8</cp:revision>
  <dcterms:created xsi:type="dcterms:W3CDTF">2023-10-17T07:19:57Z</dcterms:created>
  <dcterms:modified xsi:type="dcterms:W3CDTF">2024-04-18T07:26:15Z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0x010100BA9F8F62F4347C4FA5A9670FA986ACAC</vt:lpwstr>
  </property>
  <property fmtid="{D5CDD505-2E9C-101B-9397-08002B2CF9AE}" pid="3" name="MediaServiceImageTags">
    <vt:lpwstr/>
  </property>
</Properties>
</file>